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42" r:id="rId2"/>
    <p:sldId id="502" r:id="rId3"/>
    <p:sldId id="420" r:id="rId4"/>
    <p:sldId id="536" r:id="rId5"/>
    <p:sldId id="537" r:id="rId6"/>
    <p:sldId id="503" r:id="rId7"/>
    <p:sldId id="504" r:id="rId8"/>
    <p:sldId id="505" r:id="rId9"/>
    <p:sldId id="506" r:id="rId10"/>
    <p:sldId id="538" r:id="rId11"/>
    <p:sldId id="507" r:id="rId12"/>
    <p:sldId id="508" r:id="rId13"/>
    <p:sldId id="528" r:id="rId14"/>
    <p:sldId id="529" r:id="rId15"/>
    <p:sldId id="532" r:id="rId16"/>
    <p:sldId id="530" r:id="rId17"/>
    <p:sldId id="531" r:id="rId18"/>
    <p:sldId id="509" r:id="rId19"/>
    <p:sldId id="510" r:id="rId20"/>
    <p:sldId id="511" r:id="rId21"/>
    <p:sldId id="513" r:id="rId22"/>
    <p:sldId id="517" r:id="rId23"/>
    <p:sldId id="533" r:id="rId24"/>
    <p:sldId id="539" r:id="rId2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66FF"/>
    <a:srgbClr val="CC0000"/>
    <a:srgbClr val="A50021"/>
    <a:srgbClr val="990099"/>
    <a:srgbClr val="D5ABFF"/>
    <a:srgbClr val="99CCFF"/>
    <a:srgbClr val="CC0066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788" autoAdjust="0"/>
    <p:restoredTop sz="96187" autoAdjust="0"/>
  </p:normalViewPr>
  <p:slideViewPr>
    <p:cSldViewPr snapToObjects="1">
      <p:cViewPr varScale="1">
        <p:scale>
          <a:sx n="50" d="100"/>
          <a:sy n="50" d="100"/>
        </p:scale>
        <p:origin x="56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0" d="100"/>
        <a:sy n="70" d="100"/>
      </p:scale>
      <p:origin x="0" y="-59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D66CD7-464D-41BD-BAFA-9DE6FAB237C7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7859442-662F-4030-B6F2-F23EF37F0C5D}">
      <dgm:prSet phldrT="[Text]"/>
      <dgm:spPr/>
      <dgm:t>
        <a:bodyPr/>
        <a:lstStyle/>
        <a:p>
          <a:r>
            <a:rPr lang="en-US" dirty="0" smtClean="0"/>
            <a:t>Descriptive </a:t>
          </a:r>
          <a:endParaRPr lang="en-US" dirty="0"/>
        </a:p>
      </dgm:t>
    </dgm:pt>
    <dgm:pt modelId="{7C9C93B6-7913-4FFD-96DD-0F27B7FC31D2}" type="parTrans" cxnId="{6D60F79B-C8F8-455A-8B75-36CE7D933C62}">
      <dgm:prSet/>
      <dgm:spPr/>
      <dgm:t>
        <a:bodyPr/>
        <a:lstStyle/>
        <a:p>
          <a:endParaRPr lang="en-US"/>
        </a:p>
      </dgm:t>
    </dgm:pt>
    <dgm:pt modelId="{A9C653CD-2B68-4D2A-B4A3-6D8FEBEEB357}" type="sibTrans" cxnId="{6D60F79B-C8F8-455A-8B75-36CE7D933C62}">
      <dgm:prSet/>
      <dgm:spPr/>
      <dgm:t>
        <a:bodyPr/>
        <a:lstStyle/>
        <a:p>
          <a:endParaRPr lang="en-US"/>
        </a:p>
      </dgm:t>
    </dgm:pt>
    <dgm:pt modelId="{DE948F18-CA73-42BD-B7F9-60115D0DE346}">
      <dgm:prSet phldrT="[Text]" custT="1"/>
      <dgm:spPr/>
      <dgm:t>
        <a:bodyPr/>
        <a:lstStyle/>
        <a:p>
          <a:r>
            <a:rPr lang="en-US" sz="1800" dirty="0" smtClean="0"/>
            <a:t>Tells what is</a:t>
          </a:r>
          <a:endParaRPr lang="en-US" sz="1800" dirty="0"/>
        </a:p>
      </dgm:t>
    </dgm:pt>
    <dgm:pt modelId="{08521DD0-95C0-4946-80A8-69B0F8B63C1E}" type="parTrans" cxnId="{7EFF3E5D-213E-4986-BD2B-8810553255B9}">
      <dgm:prSet/>
      <dgm:spPr/>
      <dgm:t>
        <a:bodyPr/>
        <a:lstStyle/>
        <a:p>
          <a:endParaRPr lang="en-US"/>
        </a:p>
      </dgm:t>
    </dgm:pt>
    <dgm:pt modelId="{38E3B337-9F07-4942-A2FF-E79E129E4F80}" type="sibTrans" cxnId="{7EFF3E5D-213E-4986-BD2B-8810553255B9}">
      <dgm:prSet/>
      <dgm:spPr/>
      <dgm:t>
        <a:bodyPr/>
        <a:lstStyle/>
        <a:p>
          <a:endParaRPr lang="en-US"/>
        </a:p>
      </dgm:t>
    </dgm:pt>
    <dgm:pt modelId="{5CA6E544-1A39-4B66-841B-4A0781EA8B14}">
      <dgm:prSet phldrT="[Text]"/>
      <dgm:spPr/>
      <dgm:t>
        <a:bodyPr/>
        <a:lstStyle/>
        <a:p>
          <a:r>
            <a:rPr lang="en-US" dirty="0" smtClean="0"/>
            <a:t>Predictive</a:t>
          </a:r>
          <a:endParaRPr lang="en-US" dirty="0"/>
        </a:p>
      </dgm:t>
    </dgm:pt>
    <dgm:pt modelId="{7EC6113E-6C1B-407B-9535-5C2197DA037F}" type="parTrans" cxnId="{37AD3418-2E46-4890-97D7-7B966C5FFFB0}">
      <dgm:prSet/>
      <dgm:spPr/>
      <dgm:t>
        <a:bodyPr/>
        <a:lstStyle/>
        <a:p>
          <a:endParaRPr lang="en-US"/>
        </a:p>
      </dgm:t>
    </dgm:pt>
    <dgm:pt modelId="{589867A2-53F0-497B-B75F-D21FC70302E7}" type="sibTrans" cxnId="{37AD3418-2E46-4890-97D7-7B966C5FFFB0}">
      <dgm:prSet/>
      <dgm:spPr/>
      <dgm:t>
        <a:bodyPr/>
        <a:lstStyle/>
        <a:p>
          <a:endParaRPr lang="en-US"/>
        </a:p>
      </dgm:t>
    </dgm:pt>
    <dgm:pt modelId="{F1C46786-54E0-46C2-BE09-8BA0FB4FEA6A}">
      <dgm:prSet phldrT="[Text]" custT="1"/>
      <dgm:spPr/>
      <dgm:t>
        <a:bodyPr/>
        <a:lstStyle/>
        <a:p>
          <a:r>
            <a:rPr lang="en-US" sz="1800" dirty="0" smtClean="0"/>
            <a:t>Estimate future outcomes</a:t>
          </a:r>
          <a:endParaRPr lang="en-US" sz="1800" dirty="0"/>
        </a:p>
      </dgm:t>
    </dgm:pt>
    <dgm:pt modelId="{7864F9B7-4F73-4F86-B136-A286339488C7}" type="parTrans" cxnId="{0C1FC4A5-299E-44CD-AC02-3C56546B6AF9}">
      <dgm:prSet/>
      <dgm:spPr/>
      <dgm:t>
        <a:bodyPr/>
        <a:lstStyle/>
        <a:p>
          <a:endParaRPr lang="en-US"/>
        </a:p>
      </dgm:t>
    </dgm:pt>
    <dgm:pt modelId="{648B598C-B44B-4AE8-8125-54E74FA9821D}" type="sibTrans" cxnId="{0C1FC4A5-299E-44CD-AC02-3C56546B6AF9}">
      <dgm:prSet/>
      <dgm:spPr/>
      <dgm:t>
        <a:bodyPr/>
        <a:lstStyle/>
        <a:p>
          <a:endParaRPr lang="en-US"/>
        </a:p>
      </dgm:t>
    </dgm:pt>
    <dgm:pt modelId="{4E5D7048-0F37-4B28-8345-9EC1AF02A862}">
      <dgm:prSet phldrT="[Text]"/>
      <dgm:spPr/>
      <dgm:t>
        <a:bodyPr/>
        <a:lstStyle/>
        <a:p>
          <a:r>
            <a:rPr lang="en-US" dirty="0" smtClean="0"/>
            <a:t>Prescriptive</a:t>
          </a:r>
          <a:endParaRPr lang="en-US" dirty="0"/>
        </a:p>
      </dgm:t>
    </dgm:pt>
    <dgm:pt modelId="{5D42ADBA-8FE0-49AA-A375-7FB1A03586DD}" type="parTrans" cxnId="{3B60E8DF-15BA-4FEF-BB86-27605B357866}">
      <dgm:prSet/>
      <dgm:spPr/>
      <dgm:t>
        <a:bodyPr/>
        <a:lstStyle/>
        <a:p>
          <a:endParaRPr lang="en-US"/>
        </a:p>
      </dgm:t>
    </dgm:pt>
    <dgm:pt modelId="{A58F96C3-03C5-46EA-A593-6F946205E5B3}" type="sibTrans" cxnId="{3B60E8DF-15BA-4FEF-BB86-27605B357866}">
      <dgm:prSet/>
      <dgm:spPr/>
      <dgm:t>
        <a:bodyPr/>
        <a:lstStyle/>
        <a:p>
          <a:endParaRPr lang="en-US"/>
        </a:p>
      </dgm:t>
    </dgm:pt>
    <dgm:pt modelId="{D875FDB3-18FA-4F95-8A83-66D2BB4F9346}">
      <dgm:prSet phldrT="[Text]" custT="1"/>
      <dgm:spPr/>
      <dgm:t>
        <a:bodyPr/>
        <a:lstStyle/>
        <a:p>
          <a:r>
            <a:rPr lang="en-US" sz="1800" dirty="0" smtClean="0"/>
            <a:t>Gives a course of action</a:t>
          </a:r>
          <a:endParaRPr lang="en-US" sz="1800" dirty="0"/>
        </a:p>
      </dgm:t>
    </dgm:pt>
    <dgm:pt modelId="{51C185E6-FE27-491D-AE2F-473ABC07F0EA}" type="parTrans" cxnId="{B7417E18-7B7B-4887-BDD4-A2772D6FFD05}">
      <dgm:prSet/>
      <dgm:spPr/>
      <dgm:t>
        <a:bodyPr/>
        <a:lstStyle/>
        <a:p>
          <a:endParaRPr lang="en-US"/>
        </a:p>
      </dgm:t>
    </dgm:pt>
    <dgm:pt modelId="{C7CE343D-42A9-4633-A579-37F426BD8143}" type="sibTrans" cxnId="{B7417E18-7B7B-4887-BDD4-A2772D6FFD05}">
      <dgm:prSet/>
      <dgm:spPr/>
      <dgm:t>
        <a:bodyPr/>
        <a:lstStyle/>
        <a:p>
          <a:endParaRPr lang="en-US"/>
        </a:p>
      </dgm:t>
    </dgm:pt>
    <dgm:pt modelId="{9773C349-3798-4AD1-A251-3883E7D5FD03}">
      <dgm:prSet/>
      <dgm:spPr/>
      <dgm:t>
        <a:bodyPr/>
        <a:lstStyle/>
        <a:p>
          <a:r>
            <a:rPr lang="en-US" dirty="0" smtClean="0"/>
            <a:t>Importance</a:t>
          </a:r>
        </a:p>
      </dgm:t>
    </dgm:pt>
    <dgm:pt modelId="{08DE22A1-CEC4-457E-BE71-31F7E6256083}" type="parTrans" cxnId="{690AA534-2644-402B-8381-8B5A4ED35663}">
      <dgm:prSet/>
      <dgm:spPr/>
      <dgm:t>
        <a:bodyPr/>
        <a:lstStyle/>
        <a:p>
          <a:endParaRPr lang="en-US"/>
        </a:p>
      </dgm:t>
    </dgm:pt>
    <dgm:pt modelId="{493D505F-1539-439A-AEC9-34BFE1F450F5}" type="sibTrans" cxnId="{690AA534-2644-402B-8381-8B5A4ED35663}">
      <dgm:prSet/>
      <dgm:spPr/>
      <dgm:t>
        <a:bodyPr/>
        <a:lstStyle/>
        <a:p>
          <a:endParaRPr lang="en-US"/>
        </a:p>
      </dgm:t>
    </dgm:pt>
    <dgm:pt modelId="{6A9DBB1C-B700-41D3-BE73-45CAE33CE6F3}">
      <dgm:prSet custT="1"/>
      <dgm:spPr/>
      <dgm:t>
        <a:bodyPr/>
        <a:lstStyle/>
        <a:p>
          <a:r>
            <a:rPr lang="en-US" sz="1800" dirty="0" smtClean="0"/>
            <a:t>Help make better decisions</a:t>
          </a:r>
        </a:p>
      </dgm:t>
    </dgm:pt>
    <dgm:pt modelId="{6CB6DF19-475B-48DA-B76A-C0A880C5E037}" type="parTrans" cxnId="{AC7EA3B9-E9AE-4248-B5A3-88659315F70C}">
      <dgm:prSet/>
      <dgm:spPr/>
      <dgm:t>
        <a:bodyPr/>
        <a:lstStyle/>
        <a:p>
          <a:endParaRPr lang="en-US"/>
        </a:p>
      </dgm:t>
    </dgm:pt>
    <dgm:pt modelId="{11A569EE-83EB-4C19-B878-5CA74870A9FD}" type="sibTrans" cxnId="{AC7EA3B9-E9AE-4248-B5A3-88659315F70C}">
      <dgm:prSet/>
      <dgm:spPr/>
      <dgm:t>
        <a:bodyPr/>
        <a:lstStyle/>
        <a:p>
          <a:endParaRPr lang="en-US"/>
        </a:p>
      </dgm:t>
    </dgm:pt>
    <dgm:pt modelId="{B7630CCE-9E1B-4323-BFAD-96A2E4BB13CA}">
      <dgm:prSet phldrT="[Text]" custT="1"/>
      <dgm:spPr/>
      <dgm:t>
        <a:bodyPr/>
        <a:lstStyle/>
        <a:p>
          <a:r>
            <a:rPr lang="en-US" sz="1800" dirty="0" smtClean="0"/>
            <a:t>Automated vs. assisted decision making</a:t>
          </a:r>
          <a:endParaRPr lang="en-US" sz="1800" dirty="0"/>
        </a:p>
      </dgm:t>
    </dgm:pt>
    <dgm:pt modelId="{9A045F5F-6621-4B1D-995A-E52ABFF35ACD}" type="parTrans" cxnId="{4E91EF3D-C240-42D6-9651-C2FD64FB4284}">
      <dgm:prSet/>
      <dgm:spPr/>
      <dgm:t>
        <a:bodyPr/>
        <a:lstStyle/>
        <a:p>
          <a:endParaRPr lang="en-US"/>
        </a:p>
      </dgm:t>
    </dgm:pt>
    <dgm:pt modelId="{5BA4C8A8-5960-476D-8695-B2E6020C20EA}" type="sibTrans" cxnId="{4E91EF3D-C240-42D6-9651-C2FD64FB4284}">
      <dgm:prSet/>
      <dgm:spPr/>
      <dgm:t>
        <a:bodyPr/>
        <a:lstStyle/>
        <a:p>
          <a:endParaRPr lang="en-US"/>
        </a:p>
      </dgm:t>
    </dgm:pt>
    <dgm:pt modelId="{FA3CF4DE-2674-4F2D-B3B9-7CAF050FFBEA}">
      <dgm:prSet phldrT="[Text]" custT="1"/>
      <dgm:spPr/>
      <dgm:t>
        <a:bodyPr/>
        <a:lstStyle/>
        <a:p>
          <a:r>
            <a:rPr lang="en-US" sz="1800" dirty="0" smtClean="0"/>
            <a:t>“What if” analysis</a:t>
          </a:r>
          <a:endParaRPr lang="en-US" sz="1800" dirty="0"/>
        </a:p>
      </dgm:t>
    </dgm:pt>
    <dgm:pt modelId="{9987889B-87DF-4881-95B3-B5F47C630A0C}" type="parTrans" cxnId="{4936204D-8F2E-4526-B149-40EDDCDD5707}">
      <dgm:prSet/>
      <dgm:spPr/>
      <dgm:t>
        <a:bodyPr/>
        <a:lstStyle/>
        <a:p>
          <a:endParaRPr lang="en-US"/>
        </a:p>
      </dgm:t>
    </dgm:pt>
    <dgm:pt modelId="{3A139946-7839-4190-9DA2-006B355B9A4C}" type="sibTrans" cxnId="{4936204D-8F2E-4526-B149-40EDDCDD5707}">
      <dgm:prSet/>
      <dgm:spPr/>
      <dgm:t>
        <a:bodyPr/>
        <a:lstStyle/>
        <a:p>
          <a:endParaRPr lang="en-US"/>
        </a:p>
      </dgm:t>
    </dgm:pt>
    <dgm:pt modelId="{FCBA28BF-77EF-46C3-A340-6C2044B6F387}">
      <dgm:prSet phldrT="[Text]" custT="1"/>
      <dgm:spPr/>
      <dgm:t>
        <a:bodyPr/>
        <a:lstStyle/>
        <a:p>
          <a:r>
            <a:rPr lang="en-US" sz="1800" dirty="0" smtClean="0"/>
            <a:t>Data visualization, descriptive statistics</a:t>
          </a:r>
          <a:endParaRPr lang="en-US" sz="1800" dirty="0"/>
        </a:p>
      </dgm:t>
    </dgm:pt>
    <dgm:pt modelId="{FE03448A-11CA-4C78-8BE3-885ECF664352}" type="parTrans" cxnId="{148DCE8B-9D82-493F-9165-671F05C79F6E}">
      <dgm:prSet/>
      <dgm:spPr/>
      <dgm:t>
        <a:bodyPr/>
        <a:lstStyle/>
        <a:p>
          <a:endParaRPr lang="en-US"/>
        </a:p>
      </dgm:t>
    </dgm:pt>
    <dgm:pt modelId="{2AE4DCF7-195B-41A8-BE5A-03DEE64B5FF9}" type="sibTrans" cxnId="{148DCE8B-9D82-493F-9165-671F05C79F6E}">
      <dgm:prSet/>
      <dgm:spPr/>
      <dgm:t>
        <a:bodyPr/>
        <a:lstStyle/>
        <a:p>
          <a:endParaRPr lang="en-US"/>
        </a:p>
      </dgm:t>
    </dgm:pt>
    <dgm:pt modelId="{0BF89191-BE9B-414C-AE3F-7BBFEA267D8B}" type="pres">
      <dgm:prSet presAssocID="{51D66CD7-464D-41BD-BAFA-9DE6FAB237C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FF917BE-0D15-4C91-ABBF-AB298E327DF7}" type="pres">
      <dgm:prSet presAssocID="{37859442-662F-4030-B6F2-F23EF37F0C5D}" presName="linNode" presStyleCnt="0"/>
      <dgm:spPr/>
      <dgm:t>
        <a:bodyPr/>
        <a:lstStyle/>
        <a:p>
          <a:endParaRPr lang="en-US"/>
        </a:p>
      </dgm:t>
    </dgm:pt>
    <dgm:pt modelId="{7DA0B6E2-4C24-45D0-A2B0-44D5678178BE}" type="pres">
      <dgm:prSet presAssocID="{37859442-662F-4030-B6F2-F23EF37F0C5D}" presName="parentText" presStyleLbl="node1" presStyleIdx="0" presStyleCnt="4" custLinFactNeighborY="-650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D35034-A93F-418A-9BA0-C946BC437694}" type="pres">
      <dgm:prSet presAssocID="{37859442-662F-4030-B6F2-F23EF37F0C5D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A269B9-85FE-4C41-9004-37816108F076}" type="pres">
      <dgm:prSet presAssocID="{A9C653CD-2B68-4D2A-B4A3-6D8FEBEEB357}" presName="sp" presStyleCnt="0"/>
      <dgm:spPr/>
      <dgm:t>
        <a:bodyPr/>
        <a:lstStyle/>
        <a:p>
          <a:endParaRPr lang="en-US"/>
        </a:p>
      </dgm:t>
    </dgm:pt>
    <dgm:pt modelId="{A14B60AF-F014-490D-85DA-993D7F943942}" type="pres">
      <dgm:prSet presAssocID="{5CA6E544-1A39-4B66-841B-4A0781EA8B14}" presName="linNode" presStyleCnt="0"/>
      <dgm:spPr/>
      <dgm:t>
        <a:bodyPr/>
        <a:lstStyle/>
        <a:p>
          <a:endParaRPr lang="en-US"/>
        </a:p>
      </dgm:t>
    </dgm:pt>
    <dgm:pt modelId="{056841D2-4342-4A13-B04D-93D2882F0EBD}" type="pres">
      <dgm:prSet presAssocID="{5CA6E544-1A39-4B66-841B-4A0781EA8B14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0008EE-F116-48B5-9CFE-F2306395C2BE}" type="pres">
      <dgm:prSet presAssocID="{5CA6E544-1A39-4B66-841B-4A0781EA8B14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419AB2-40AF-491A-8D73-A11DD85ADF5E}" type="pres">
      <dgm:prSet presAssocID="{589867A2-53F0-497B-B75F-D21FC70302E7}" presName="sp" presStyleCnt="0"/>
      <dgm:spPr/>
      <dgm:t>
        <a:bodyPr/>
        <a:lstStyle/>
        <a:p>
          <a:endParaRPr lang="en-US"/>
        </a:p>
      </dgm:t>
    </dgm:pt>
    <dgm:pt modelId="{45B4B04F-860D-498F-8444-66382FE18EBE}" type="pres">
      <dgm:prSet presAssocID="{4E5D7048-0F37-4B28-8345-9EC1AF02A862}" presName="linNode" presStyleCnt="0"/>
      <dgm:spPr/>
      <dgm:t>
        <a:bodyPr/>
        <a:lstStyle/>
        <a:p>
          <a:endParaRPr lang="en-US"/>
        </a:p>
      </dgm:t>
    </dgm:pt>
    <dgm:pt modelId="{C24878FD-58CB-4AE4-8585-B5FEC85B5469}" type="pres">
      <dgm:prSet presAssocID="{4E5D7048-0F37-4B28-8345-9EC1AF02A862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3EFFA4-AB90-429C-AD8A-B45A5C1E083E}" type="pres">
      <dgm:prSet presAssocID="{4E5D7048-0F37-4B28-8345-9EC1AF02A862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DF7D68-6C3D-4F9E-848B-C007F37BB40D}" type="pres">
      <dgm:prSet presAssocID="{A58F96C3-03C5-46EA-A593-6F946205E5B3}" presName="sp" presStyleCnt="0"/>
      <dgm:spPr/>
      <dgm:t>
        <a:bodyPr/>
        <a:lstStyle/>
        <a:p>
          <a:endParaRPr lang="en-US"/>
        </a:p>
      </dgm:t>
    </dgm:pt>
    <dgm:pt modelId="{110880D3-0447-4320-BC6D-D2D8BA599CA9}" type="pres">
      <dgm:prSet presAssocID="{9773C349-3798-4AD1-A251-3883E7D5FD03}" presName="linNode" presStyleCnt="0"/>
      <dgm:spPr/>
      <dgm:t>
        <a:bodyPr/>
        <a:lstStyle/>
        <a:p>
          <a:endParaRPr lang="en-US"/>
        </a:p>
      </dgm:t>
    </dgm:pt>
    <dgm:pt modelId="{36226608-0AF3-441D-94B7-D034989803D2}" type="pres">
      <dgm:prSet presAssocID="{9773C349-3798-4AD1-A251-3883E7D5FD03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CAA897-917A-420E-848B-9D770DB9EDC4}" type="pres">
      <dgm:prSet presAssocID="{9773C349-3798-4AD1-A251-3883E7D5FD03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E0735BE-7AD4-4AFE-BFF0-B6BC6FCD6444}" type="presOf" srcId="{4E5D7048-0F37-4B28-8345-9EC1AF02A862}" destId="{C24878FD-58CB-4AE4-8585-B5FEC85B5469}" srcOrd="0" destOrd="0" presId="urn:microsoft.com/office/officeart/2005/8/layout/vList5"/>
    <dgm:cxn modelId="{37AD3418-2E46-4890-97D7-7B966C5FFFB0}" srcId="{51D66CD7-464D-41BD-BAFA-9DE6FAB237C7}" destId="{5CA6E544-1A39-4B66-841B-4A0781EA8B14}" srcOrd="1" destOrd="0" parTransId="{7EC6113E-6C1B-407B-9535-5C2197DA037F}" sibTransId="{589867A2-53F0-497B-B75F-D21FC70302E7}"/>
    <dgm:cxn modelId="{44086066-7470-4DA2-B9F4-A7F999C376ED}" type="presOf" srcId="{5CA6E544-1A39-4B66-841B-4A0781EA8B14}" destId="{056841D2-4342-4A13-B04D-93D2882F0EBD}" srcOrd="0" destOrd="0" presId="urn:microsoft.com/office/officeart/2005/8/layout/vList5"/>
    <dgm:cxn modelId="{148DCE8B-9D82-493F-9165-671F05C79F6E}" srcId="{37859442-662F-4030-B6F2-F23EF37F0C5D}" destId="{FCBA28BF-77EF-46C3-A340-6C2044B6F387}" srcOrd="1" destOrd="0" parTransId="{FE03448A-11CA-4C78-8BE3-885ECF664352}" sibTransId="{2AE4DCF7-195B-41A8-BE5A-03DEE64B5FF9}"/>
    <dgm:cxn modelId="{C2936965-AB4F-4DAC-9A1C-8E389D121BD7}" type="presOf" srcId="{DE948F18-CA73-42BD-B7F9-60115D0DE346}" destId="{00D35034-A93F-418A-9BA0-C946BC437694}" srcOrd="0" destOrd="0" presId="urn:microsoft.com/office/officeart/2005/8/layout/vList5"/>
    <dgm:cxn modelId="{F2028836-7465-4094-8B04-7521E6BC9EDA}" type="presOf" srcId="{6A9DBB1C-B700-41D3-BE73-45CAE33CE6F3}" destId="{41CAA897-917A-420E-848B-9D770DB9EDC4}" srcOrd="0" destOrd="0" presId="urn:microsoft.com/office/officeart/2005/8/layout/vList5"/>
    <dgm:cxn modelId="{3B08FB2F-8475-4A8D-B488-81C6EA7D637D}" type="presOf" srcId="{FA3CF4DE-2674-4F2D-B3B9-7CAF050FFBEA}" destId="{850008EE-F116-48B5-9CFE-F2306395C2BE}" srcOrd="0" destOrd="1" presId="urn:microsoft.com/office/officeart/2005/8/layout/vList5"/>
    <dgm:cxn modelId="{4E91EF3D-C240-42D6-9651-C2FD64FB4284}" srcId="{4E5D7048-0F37-4B28-8345-9EC1AF02A862}" destId="{B7630CCE-9E1B-4323-BFAD-96A2E4BB13CA}" srcOrd="1" destOrd="0" parTransId="{9A045F5F-6621-4B1D-995A-E52ABFF35ACD}" sibTransId="{5BA4C8A8-5960-476D-8695-B2E6020C20EA}"/>
    <dgm:cxn modelId="{3B60E8DF-15BA-4FEF-BB86-27605B357866}" srcId="{51D66CD7-464D-41BD-BAFA-9DE6FAB237C7}" destId="{4E5D7048-0F37-4B28-8345-9EC1AF02A862}" srcOrd="2" destOrd="0" parTransId="{5D42ADBA-8FE0-49AA-A375-7FB1A03586DD}" sibTransId="{A58F96C3-03C5-46EA-A593-6F946205E5B3}"/>
    <dgm:cxn modelId="{9D48519C-612A-42BE-861F-5DA5333CCBF6}" type="presOf" srcId="{F1C46786-54E0-46C2-BE09-8BA0FB4FEA6A}" destId="{850008EE-F116-48B5-9CFE-F2306395C2BE}" srcOrd="0" destOrd="0" presId="urn:microsoft.com/office/officeart/2005/8/layout/vList5"/>
    <dgm:cxn modelId="{7F2A8231-8480-4304-A6B5-420D30651C06}" type="presOf" srcId="{FCBA28BF-77EF-46C3-A340-6C2044B6F387}" destId="{00D35034-A93F-418A-9BA0-C946BC437694}" srcOrd="0" destOrd="1" presId="urn:microsoft.com/office/officeart/2005/8/layout/vList5"/>
    <dgm:cxn modelId="{0C1FC4A5-299E-44CD-AC02-3C56546B6AF9}" srcId="{5CA6E544-1A39-4B66-841B-4A0781EA8B14}" destId="{F1C46786-54E0-46C2-BE09-8BA0FB4FEA6A}" srcOrd="0" destOrd="0" parTransId="{7864F9B7-4F73-4F86-B136-A286339488C7}" sibTransId="{648B598C-B44B-4AE8-8125-54E74FA9821D}"/>
    <dgm:cxn modelId="{3953E85B-3985-4766-9945-990B9B36203C}" type="presOf" srcId="{9773C349-3798-4AD1-A251-3883E7D5FD03}" destId="{36226608-0AF3-441D-94B7-D034989803D2}" srcOrd="0" destOrd="0" presId="urn:microsoft.com/office/officeart/2005/8/layout/vList5"/>
    <dgm:cxn modelId="{AC7EA3B9-E9AE-4248-B5A3-88659315F70C}" srcId="{9773C349-3798-4AD1-A251-3883E7D5FD03}" destId="{6A9DBB1C-B700-41D3-BE73-45CAE33CE6F3}" srcOrd="0" destOrd="0" parTransId="{6CB6DF19-475B-48DA-B76A-C0A880C5E037}" sibTransId="{11A569EE-83EB-4C19-B878-5CA74870A9FD}"/>
    <dgm:cxn modelId="{6D05731C-FEE1-493E-96DC-883B81E4C94B}" type="presOf" srcId="{51D66CD7-464D-41BD-BAFA-9DE6FAB237C7}" destId="{0BF89191-BE9B-414C-AE3F-7BBFEA267D8B}" srcOrd="0" destOrd="0" presId="urn:microsoft.com/office/officeart/2005/8/layout/vList5"/>
    <dgm:cxn modelId="{7EFF3E5D-213E-4986-BD2B-8810553255B9}" srcId="{37859442-662F-4030-B6F2-F23EF37F0C5D}" destId="{DE948F18-CA73-42BD-B7F9-60115D0DE346}" srcOrd="0" destOrd="0" parTransId="{08521DD0-95C0-4946-80A8-69B0F8B63C1E}" sibTransId="{38E3B337-9F07-4942-A2FF-E79E129E4F80}"/>
    <dgm:cxn modelId="{7B70086A-900E-421A-A370-29AF9A700F9A}" type="presOf" srcId="{D875FDB3-18FA-4F95-8A83-66D2BB4F9346}" destId="{013EFFA4-AB90-429C-AD8A-B45A5C1E083E}" srcOrd="0" destOrd="0" presId="urn:microsoft.com/office/officeart/2005/8/layout/vList5"/>
    <dgm:cxn modelId="{B7417E18-7B7B-4887-BDD4-A2772D6FFD05}" srcId="{4E5D7048-0F37-4B28-8345-9EC1AF02A862}" destId="{D875FDB3-18FA-4F95-8A83-66D2BB4F9346}" srcOrd="0" destOrd="0" parTransId="{51C185E6-FE27-491D-AE2F-473ABC07F0EA}" sibTransId="{C7CE343D-42A9-4633-A579-37F426BD8143}"/>
    <dgm:cxn modelId="{4936204D-8F2E-4526-B149-40EDDCDD5707}" srcId="{5CA6E544-1A39-4B66-841B-4A0781EA8B14}" destId="{FA3CF4DE-2674-4F2D-B3B9-7CAF050FFBEA}" srcOrd="1" destOrd="0" parTransId="{9987889B-87DF-4881-95B3-B5F47C630A0C}" sibTransId="{3A139946-7839-4190-9DA2-006B355B9A4C}"/>
    <dgm:cxn modelId="{D9683B09-3A8B-4A47-9F26-E167DD833EC8}" type="presOf" srcId="{37859442-662F-4030-B6F2-F23EF37F0C5D}" destId="{7DA0B6E2-4C24-45D0-A2B0-44D5678178BE}" srcOrd="0" destOrd="0" presId="urn:microsoft.com/office/officeart/2005/8/layout/vList5"/>
    <dgm:cxn modelId="{6D60F79B-C8F8-455A-8B75-36CE7D933C62}" srcId="{51D66CD7-464D-41BD-BAFA-9DE6FAB237C7}" destId="{37859442-662F-4030-B6F2-F23EF37F0C5D}" srcOrd="0" destOrd="0" parTransId="{7C9C93B6-7913-4FFD-96DD-0F27B7FC31D2}" sibTransId="{A9C653CD-2B68-4D2A-B4A3-6D8FEBEEB357}"/>
    <dgm:cxn modelId="{690AA534-2644-402B-8381-8B5A4ED35663}" srcId="{51D66CD7-464D-41BD-BAFA-9DE6FAB237C7}" destId="{9773C349-3798-4AD1-A251-3883E7D5FD03}" srcOrd="3" destOrd="0" parTransId="{08DE22A1-CEC4-457E-BE71-31F7E6256083}" sibTransId="{493D505F-1539-439A-AEC9-34BFE1F450F5}"/>
    <dgm:cxn modelId="{ADE23F59-E21C-4065-A159-701D16F5A808}" type="presOf" srcId="{B7630CCE-9E1B-4323-BFAD-96A2E4BB13CA}" destId="{013EFFA4-AB90-429C-AD8A-B45A5C1E083E}" srcOrd="0" destOrd="1" presId="urn:microsoft.com/office/officeart/2005/8/layout/vList5"/>
    <dgm:cxn modelId="{4A68CB0B-ABFE-4865-99C7-3D70AFD4BE88}" type="presParOf" srcId="{0BF89191-BE9B-414C-AE3F-7BBFEA267D8B}" destId="{3FF917BE-0D15-4C91-ABBF-AB298E327DF7}" srcOrd="0" destOrd="0" presId="urn:microsoft.com/office/officeart/2005/8/layout/vList5"/>
    <dgm:cxn modelId="{68124CD6-7A24-4EC7-AC9D-0E16509FEDB1}" type="presParOf" srcId="{3FF917BE-0D15-4C91-ABBF-AB298E327DF7}" destId="{7DA0B6E2-4C24-45D0-A2B0-44D5678178BE}" srcOrd="0" destOrd="0" presId="urn:microsoft.com/office/officeart/2005/8/layout/vList5"/>
    <dgm:cxn modelId="{C37818A9-F104-46A6-A44A-44276D22C318}" type="presParOf" srcId="{3FF917BE-0D15-4C91-ABBF-AB298E327DF7}" destId="{00D35034-A93F-418A-9BA0-C946BC437694}" srcOrd="1" destOrd="0" presId="urn:microsoft.com/office/officeart/2005/8/layout/vList5"/>
    <dgm:cxn modelId="{EB6960B5-B492-4074-BD3F-3C1F7B2B37D3}" type="presParOf" srcId="{0BF89191-BE9B-414C-AE3F-7BBFEA267D8B}" destId="{C6A269B9-85FE-4C41-9004-37816108F076}" srcOrd="1" destOrd="0" presId="urn:microsoft.com/office/officeart/2005/8/layout/vList5"/>
    <dgm:cxn modelId="{F8544820-8742-4CED-A38A-6813E74F2644}" type="presParOf" srcId="{0BF89191-BE9B-414C-AE3F-7BBFEA267D8B}" destId="{A14B60AF-F014-490D-85DA-993D7F943942}" srcOrd="2" destOrd="0" presId="urn:microsoft.com/office/officeart/2005/8/layout/vList5"/>
    <dgm:cxn modelId="{7BAB3CBC-1DA2-47B5-8567-9E0A1A717689}" type="presParOf" srcId="{A14B60AF-F014-490D-85DA-993D7F943942}" destId="{056841D2-4342-4A13-B04D-93D2882F0EBD}" srcOrd="0" destOrd="0" presId="urn:microsoft.com/office/officeart/2005/8/layout/vList5"/>
    <dgm:cxn modelId="{7D3FF9EE-ADAB-46B4-92E4-0564A0016EDD}" type="presParOf" srcId="{A14B60AF-F014-490D-85DA-993D7F943942}" destId="{850008EE-F116-48B5-9CFE-F2306395C2BE}" srcOrd="1" destOrd="0" presId="urn:microsoft.com/office/officeart/2005/8/layout/vList5"/>
    <dgm:cxn modelId="{0AFE7364-3515-4C2E-A0F8-552469E709D3}" type="presParOf" srcId="{0BF89191-BE9B-414C-AE3F-7BBFEA267D8B}" destId="{34419AB2-40AF-491A-8D73-A11DD85ADF5E}" srcOrd="3" destOrd="0" presId="urn:microsoft.com/office/officeart/2005/8/layout/vList5"/>
    <dgm:cxn modelId="{F2054F47-92E2-4829-A3BE-9C40F90DDF54}" type="presParOf" srcId="{0BF89191-BE9B-414C-AE3F-7BBFEA267D8B}" destId="{45B4B04F-860D-498F-8444-66382FE18EBE}" srcOrd="4" destOrd="0" presId="urn:microsoft.com/office/officeart/2005/8/layout/vList5"/>
    <dgm:cxn modelId="{AFAA492D-102B-4625-9C79-267666E44377}" type="presParOf" srcId="{45B4B04F-860D-498F-8444-66382FE18EBE}" destId="{C24878FD-58CB-4AE4-8585-B5FEC85B5469}" srcOrd="0" destOrd="0" presId="urn:microsoft.com/office/officeart/2005/8/layout/vList5"/>
    <dgm:cxn modelId="{EDB5E1A2-2853-4283-A3E9-D4FDCE230A71}" type="presParOf" srcId="{45B4B04F-860D-498F-8444-66382FE18EBE}" destId="{013EFFA4-AB90-429C-AD8A-B45A5C1E083E}" srcOrd="1" destOrd="0" presId="urn:microsoft.com/office/officeart/2005/8/layout/vList5"/>
    <dgm:cxn modelId="{51EA0FD2-36CB-462F-8044-4996EEB6425C}" type="presParOf" srcId="{0BF89191-BE9B-414C-AE3F-7BBFEA267D8B}" destId="{FBDF7D68-6C3D-4F9E-848B-C007F37BB40D}" srcOrd="5" destOrd="0" presId="urn:microsoft.com/office/officeart/2005/8/layout/vList5"/>
    <dgm:cxn modelId="{C6B0296C-27EB-41F0-A4EF-654ED5821D1B}" type="presParOf" srcId="{0BF89191-BE9B-414C-AE3F-7BBFEA267D8B}" destId="{110880D3-0447-4320-BC6D-D2D8BA599CA9}" srcOrd="6" destOrd="0" presId="urn:microsoft.com/office/officeart/2005/8/layout/vList5"/>
    <dgm:cxn modelId="{BDEA29F0-238B-41AB-92FE-13BA7A5A24EC}" type="presParOf" srcId="{110880D3-0447-4320-BC6D-D2D8BA599CA9}" destId="{36226608-0AF3-441D-94B7-D034989803D2}" srcOrd="0" destOrd="0" presId="urn:microsoft.com/office/officeart/2005/8/layout/vList5"/>
    <dgm:cxn modelId="{AAADD980-5038-4905-BCAC-FB262EE450FC}" type="presParOf" srcId="{110880D3-0447-4320-BC6D-D2D8BA599CA9}" destId="{41CAA897-917A-420E-848B-9D770DB9EDC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144136-9B7D-4405-9E08-C469787FBD6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AEF65F9-364B-4CC9-9565-0E95369C3E67}">
      <dgm:prSet phldrT="[Text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Day of Week</a:t>
          </a:r>
          <a:endParaRPr lang="en-US" dirty="0"/>
        </a:p>
      </dgm:t>
    </dgm:pt>
    <dgm:pt modelId="{6823B21D-7002-4509-BCB3-EDE3F329C8F1}" type="parTrans" cxnId="{EB9C3F94-E155-46E1-B7AD-F074DE166FFF}">
      <dgm:prSet/>
      <dgm:spPr/>
      <dgm:t>
        <a:bodyPr/>
        <a:lstStyle/>
        <a:p>
          <a:endParaRPr lang="en-US"/>
        </a:p>
      </dgm:t>
    </dgm:pt>
    <dgm:pt modelId="{A918FB32-976C-4B6D-99C4-25A79267CCD3}" type="sibTrans" cxnId="{EB9C3F94-E155-46E1-B7AD-F074DE166FFF}">
      <dgm:prSet/>
      <dgm:spPr/>
      <dgm:t>
        <a:bodyPr/>
        <a:lstStyle/>
        <a:p>
          <a:endParaRPr lang="en-US"/>
        </a:p>
      </dgm:t>
    </dgm:pt>
    <dgm:pt modelId="{DBCC4143-F6D4-4001-A8D0-DC23241B199E}">
      <dgm:prSet phldrT="[Text]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Holiday</a:t>
          </a:r>
          <a:endParaRPr lang="en-US" dirty="0"/>
        </a:p>
      </dgm:t>
    </dgm:pt>
    <dgm:pt modelId="{B2CFFC62-3AA3-4E93-952D-694BD4ABB10E}" type="parTrans" cxnId="{C42F85D6-D0DF-4C73-A514-9DCF766FBA40}">
      <dgm:prSet/>
      <dgm:spPr/>
      <dgm:t>
        <a:bodyPr/>
        <a:lstStyle/>
        <a:p>
          <a:endParaRPr lang="en-US"/>
        </a:p>
      </dgm:t>
    </dgm:pt>
    <dgm:pt modelId="{003314C3-4500-460E-B668-A214DD536982}" type="sibTrans" cxnId="{C42F85D6-D0DF-4C73-A514-9DCF766FBA40}">
      <dgm:prSet/>
      <dgm:spPr/>
      <dgm:t>
        <a:bodyPr/>
        <a:lstStyle/>
        <a:p>
          <a:endParaRPr lang="en-US"/>
        </a:p>
      </dgm:t>
    </dgm:pt>
    <dgm:pt modelId="{169BD3D2-4D0C-4431-9FD2-A8F49412A7B8}">
      <dgm:prSet phldrT="[Text]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Snow Amount</a:t>
          </a:r>
          <a:endParaRPr lang="en-US" dirty="0"/>
        </a:p>
      </dgm:t>
    </dgm:pt>
    <dgm:pt modelId="{68C1D97B-7FDB-4657-BA5B-1017FAC6944A}" type="parTrans" cxnId="{3217B22F-90A4-4280-AF10-655CE9A421BD}">
      <dgm:prSet/>
      <dgm:spPr/>
      <dgm:t>
        <a:bodyPr/>
        <a:lstStyle/>
        <a:p>
          <a:endParaRPr lang="en-US"/>
        </a:p>
      </dgm:t>
    </dgm:pt>
    <dgm:pt modelId="{5C41293B-97EE-46DA-994A-829A64640D8B}" type="sibTrans" cxnId="{3217B22F-90A4-4280-AF10-655CE9A421BD}">
      <dgm:prSet/>
      <dgm:spPr/>
      <dgm:t>
        <a:bodyPr/>
        <a:lstStyle/>
        <a:p>
          <a:endParaRPr lang="en-US"/>
        </a:p>
      </dgm:t>
    </dgm:pt>
    <dgm:pt modelId="{BD5FB6F0-AF44-4663-B4E7-638052C985E7}">
      <dgm:prSet phldrT="[Text]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Exchange Rates</a:t>
          </a:r>
          <a:endParaRPr lang="en-US" dirty="0"/>
        </a:p>
      </dgm:t>
    </dgm:pt>
    <dgm:pt modelId="{97F865C0-4C8D-40C9-B4C2-9AB93F159BA8}" type="parTrans" cxnId="{AAEA8633-F7D9-4072-8687-B00FDC0C6F07}">
      <dgm:prSet/>
      <dgm:spPr/>
      <dgm:t>
        <a:bodyPr/>
        <a:lstStyle/>
        <a:p>
          <a:endParaRPr lang="en-US"/>
        </a:p>
      </dgm:t>
    </dgm:pt>
    <dgm:pt modelId="{713BDF5A-4084-463E-9A2B-95E424AA92F1}" type="sibTrans" cxnId="{AAEA8633-F7D9-4072-8687-B00FDC0C6F07}">
      <dgm:prSet/>
      <dgm:spPr/>
      <dgm:t>
        <a:bodyPr/>
        <a:lstStyle/>
        <a:p>
          <a:endParaRPr lang="en-US"/>
        </a:p>
      </dgm:t>
    </dgm:pt>
    <dgm:pt modelId="{56F82B38-BB29-418F-8050-2288D9EE781F}">
      <dgm:prSet phldrT="[Text]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Day of season (early, peak)</a:t>
          </a:r>
          <a:endParaRPr lang="en-US" dirty="0"/>
        </a:p>
      </dgm:t>
    </dgm:pt>
    <dgm:pt modelId="{03A6EEC5-D33D-4060-8DA7-4FDB1DE392B2}" type="parTrans" cxnId="{62640C23-D144-4046-879A-E114810B0D0F}">
      <dgm:prSet/>
      <dgm:spPr/>
      <dgm:t>
        <a:bodyPr/>
        <a:lstStyle/>
        <a:p>
          <a:endParaRPr lang="en-US"/>
        </a:p>
      </dgm:t>
    </dgm:pt>
    <dgm:pt modelId="{7971BEB7-FDD7-411C-AD19-6791C6E1C0A0}" type="sibTrans" cxnId="{62640C23-D144-4046-879A-E114810B0D0F}">
      <dgm:prSet/>
      <dgm:spPr/>
      <dgm:t>
        <a:bodyPr/>
        <a:lstStyle/>
        <a:p>
          <a:endParaRPr lang="en-US"/>
        </a:p>
      </dgm:t>
    </dgm:pt>
    <dgm:pt modelId="{AE899151-25BE-4238-AA43-C9D4C0BDB426}">
      <dgm:prSet phldrT="[Text]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Demand this day last season (lag)</a:t>
          </a:r>
          <a:endParaRPr lang="en-US" dirty="0"/>
        </a:p>
      </dgm:t>
    </dgm:pt>
    <dgm:pt modelId="{880B879F-198B-4DF2-80C1-41FCCD106B99}" type="parTrans" cxnId="{CB571290-7554-4C08-8B6C-4D55CF9D2E02}">
      <dgm:prSet/>
      <dgm:spPr/>
      <dgm:t>
        <a:bodyPr/>
        <a:lstStyle/>
        <a:p>
          <a:endParaRPr lang="en-US"/>
        </a:p>
      </dgm:t>
    </dgm:pt>
    <dgm:pt modelId="{BC4FFB35-26AA-4CDC-9625-7BA23DCFB660}" type="sibTrans" cxnId="{CB571290-7554-4C08-8B6C-4D55CF9D2E02}">
      <dgm:prSet/>
      <dgm:spPr/>
      <dgm:t>
        <a:bodyPr/>
        <a:lstStyle/>
        <a:p>
          <a:endParaRPr lang="en-US"/>
        </a:p>
      </dgm:t>
    </dgm:pt>
    <dgm:pt modelId="{67052CE0-3C69-489A-BBAD-E9F17012510D}" type="pres">
      <dgm:prSet presAssocID="{DB144136-9B7D-4405-9E08-C469787FBD6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BEACEA-059F-42AD-9583-52A8DB316C31}" type="pres">
      <dgm:prSet presAssocID="{8AEF65F9-364B-4CC9-9565-0E95369C3E67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3D99BA-7C17-48DC-B04C-3B33D72388BA}" type="pres">
      <dgm:prSet presAssocID="{A918FB32-976C-4B6D-99C4-25A79267CCD3}" presName="sibTrans" presStyleCnt="0"/>
      <dgm:spPr/>
    </dgm:pt>
    <dgm:pt modelId="{297F7062-4006-43DA-B698-B4E7833A0199}" type="pres">
      <dgm:prSet presAssocID="{DBCC4143-F6D4-4001-A8D0-DC23241B199E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279473-8165-4F3B-A66C-0EEB8F23B337}" type="pres">
      <dgm:prSet presAssocID="{003314C3-4500-460E-B668-A214DD536982}" presName="sibTrans" presStyleCnt="0"/>
      <dgm:spPr/>
    </dgm:pt>
    <dgm:pt modelId="{24133DE6-7601-450A-A704-09333BD47F7C}" type="pres">
      <dgm:prSet presAssocID="{169BD3D2-4D0C-4431-9FD2-A8F49412A7B8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744928-FC4E-4097-8012-F1BCE4972C0C}" type="pres">
      <dgm:prSet presAssocID="{5C41293B-97EE-46DA-994A-829A64640D8B}" presName="sibTrans" presStyleCnt="0"/>
      <dgm:spPr/>
    </dgm:pt>
    <dgm:pt modelId="{08575757-6808-466D-8C90-B9B8C9D5A09D}" type="pres">
      <dgm:prSet presAssocID="{BD5FB6F0-AF44-4663-B4E7-638052C985E7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0CB102-A644-4460-B64D-1B3C119216CA}" type="pres">
      <dgm:prSet presAssocID="{713BDF5A-4084-463E-9A2B-95E424AA92F1}" presName="sibTrans" presStyleCnt="0"/>
      <dgm:spPr/>
    </dgm:pt>
    <dgm:pt modelId="{CE6AD31B-4766-46F1-BDFB-0F8A65101AF0}" type="pres">
      <dgm:prSet presAssocID="{56F82B38-BB29-418F-8050-2288D9EE781F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939F54-A276-4AE8-973E-D5287C5848DA}" type="pres">
      <dgm:prSet presAssocID="{7971BEB7-FDD7-411C-AD19-6791C6E1C0A0}" presName="sibTrans" presStyleCnt="0"/>
      <dgm:spPr/>
    </dgm:pt>
    <dgm:pt modelId="{F907CE3A-6B90-4178-A082-90F687BA016F}" type="pres">
      <dgm:prSet presAssocID="{AE899151-25BE-4238-AA43-C9D4C0BDB426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AEA8633-F7D9-4072-8687-B00FDC0C6F07}" srcId="{DB144136-9B7D-4405-9E08-C469787FBD67}" destId="{BD5FB6F0-AF44-4663-B4E7-638052C985E7}" srcOrd="3" destOrd="0" parTransId="{97F865C0-4C8D-40C9-B4C2-9AB93F159BA8}" sibTransId="{713BDF5A-4084-463E-9A2B-95E424AA92F1}"/>
    <dgm:cxn modelId="{ACDC09DD-DA56-41EC-8A1C-7D4F046C9354}" type="presOf" srcId="{DBCC4143-F6D4-4001-A8D0-DC23241B199E}" destId="{297F7062-4006-43DA-B698-B4E7833A0199}" srcOrd="0" destOrd="0" presId="urn:microsoft.com/office/officeart/2005/8/layout/default"/>
    <dgm:cxn modelId="{FD55B577-EF88-49E3-A64F-292096CEFAB5}" type="presOf" srcId="{169BD3D2-4D0C-4431-9FD2-A8F49412A7B8}" destId="{24133DE6-7601-450A-A704-09333BD47F7C}" srcOrd="0" destOrd="0" presId="urn:microsoft.com/office/officeart/2005/8/layout/default"/>
    <dgm:cxn modelId="{EB9C3F94-E155-46E1-B7AD-F074DE166FFF}" srcId="{DB144136-9B7D-4405-9E08-C469787FBD67}" destId="{8AEF65F9-364B-4CC9-9565-0E95369C3E67}" srcOrd="0" destOrd="0" parTransId="{6823B21D-7002-4509-BCB3-EDE3F329C8F1}" sibTransId="{A918FB32-976C-4B6D-99C4-25A79267CCD3}"/>
    <dgm:cxn modelId="{62640C23-D144-4046-879A-E114810B0D0F}" srcId="{DB144136-9B7D-4405-9E08-C469787FBD67}" destId="{56F82B38-BB29-418F-8050-2288D9EE781F}" srcOrd="4" destOrd="0" parTransId="{03A6EEC5-D33D-4060-8DA7-4FDB1DE392B2}" sibTransId="{7971BEB7-FDD7-411C-AD19-6791C6E1C0A0}"/>
    <dgm:cxn modelId="{BC008314-E2D2-4AEF-BA33-4FC0125B36C7}" type="presOf" srcId="{56F82B38-BB29-418F-8050-2288D9EE781F}" destId="{CE6AD31B-4766-46F1-BDFB-0F8A65101AF0}" srcOrd="0" destOrd="0" presId="urn:microsoft.com/office/officeart/2005/8/layout/default"/>
    <dgm:cxn modelId="{2103C268-C41A-4607-8D89-802777662C27}" type="presOf" srcId="{8AEF65F9-364B-4CC9-9565-0E95369C3E67}" destId="{45BEACEA-059F-42AD-9583-52A8DB316C31}" srcOrd="0" destOrd="0" presId="urn:microsoft.com/office/officeart/2005/8/layout/default"/>
    <dgm:cxn modelId="{3217B22F-90A4-4280-AF10-655CE9A421BD}" srcId="{DB144136-9B7D-4405-9E08-C469787FBD67}" destId="{169BD3D2-4D0C-4431-9FD2-A8F49412A7B8}" srcOrd="2" destOrd="0" parTransId="{68C1D97B-7FDB-4657-BA5B-1017FAC6944A}" sibTransId="{5C41293B-97EE-46DA-994A-829A64640D8B}"/>
    <dgm:cxn modelId="{C42F85D6-D0DF-4C73-A514-9DCF766FBA40}" srcId="{DB144136-9B7D-4405-9E08-C469787FBD67}" destId="{DBCC4143-F6D4-4001-A8D0-DC23241B199E}" srcOrd="1" destOrd="0" parTransId="{B2CFFC62-3AA3-4E93-952D-694BD4ABB10E}" sibTransId="{003314C3-4500-460E-B668-A214DD536982}"/>
    <dgm:cxn modelId="{93FF573F-B43A-4AA8-A810-DAA32EDF626C}" type="presOf" srcId="{AE899151-25BE-4238-AA43-C9D4C0BDB426}" destId="{F907CE3A-6B90-4178-A082-90F687BA016F}" srcOrd="0" destOrd="0" presId="urn:microsoft.com/office/officeart/2005/8/layout/default"/>
    <dgm:cxn modelId="{CB571290-7554-4C08-8B6C-4D55CF9D2E02}" srcId="{DB144136-9B7D-4405-9E08-C469787FBD67}" destId="{AE899151-25BE-4238-AA43-C9D4C0BDB426}" srcOrd="5" destOrd="0" parTransId="{880B879F-198B-4DF2-80C1-41FCCD106B99}" sibTransId="{BC4FFB35-26AA-4CDC-9625-7BA23DCFB660}"/>
    <dgm:cxn modelId="{1DC501D6-3F79-4203-96B6-22B609859D3C}" type="presOf" srcId="{BD5FB6F0-AF44-4663-B4E7-638052C985E7}" destId="{08575757-6808-466D-8C90-B9B8C9D5A09D}" srcOrd="0" destOrd="0" presId="urn:microsoft.com/office/officeart/2005/8/layout/default"/>
    <dgm:cxn modelId="{B060941D-AC74-4913-A391-7B522C011B2C}" type="presOf" srcId="{DB144136-9B7D-4405-9E08-C469787FBD67}" destId="{67052CE0-3C69-489A-BBAD-E9F17012510D}" srcOrd="0" destOrd="0" presId="urn:microsoft.com/office/officeart/2005/8/layout/default"/>
    <dgm:cxn modelId="{BED2FDDC-0A66-46E6-AFE8-9869C7EA73B9}" type="presParOf" srcId="{67052CE0-3C69-489A-BBAD-E9F17012510D}" destId="{45BEACEA-059F-42AD-9583-52A8DB316C31}" srcOrd="0" destOrd="0" presId="urn:microsoft.com/office/officeart/2005/8/layout/default"/>
    <dgm:cxn modelId="{EC358709-6CAA-4897-BA2F-A7A93651E645}" type="presParOf" srcId="{67052CE0-3C69-489A-BBAD-E9F17012510D}" destId="{543D99BA-7C17-48DC-B04C-3B33D72388BA}" srcOrd="1" destOrd="0" presId="urn:microsoft.com/office/officeart/2005/8/layout/default"/>
    <dgm:cxn modelId="{A7914C5E-C9D4-466A-B56B-22F5F9039C58}" type="presParOf" srcId="{67052CE0-3C69-489A-BBAD-E9F17012510D}" destId="{297F7062-4006-43DA-B698-B4E7833A0199}" srcOrd="2" destOrd="0" presId="urn:microsoft.com/office/officeart/2005/8/layout/default"/>
    <dgm:cxn modelId="{61F0A690-BBC2-4E5C-BA81-5819B18603B4}" type="presParOf" srcId="{67052CE0-3C69-489A-BBAD-E9F17012510D}" destId="{7D279473-8165-4F3B-A66C-0EEB8F23B337}" srcOrd="3" destOrd="0" presId="urn:microsoft.com/office/officeart/2005/8/layout/default"/>
    <dgm:cxn modelId="{39789EDD-1C46-45E9-86D5-BA29686DE580}" type="presParOf" srcId="{67052CE0-3C69-489A-BBAD-E9F17012510D}" destId="{24133DE6-7601-450A-A704-09333BD47F7C}" srcOrd="4" destOrd="0" presId="urn:microsoft.com/office/officeart/2005/8/layout/default"/>
    <dgm:cxn modelId="{97FFD178-0F9E-47EC-9047-BBD07B7C3882}" type="presParOf" srcId="{67052CE0-3C69-489A-BBAD-E9F17012510D}" destId="{0E744928-FC4E-4097-8012-F1BCE4972C0C}" srcOrd="5" destOrd="0" presId="urn:microsoft.com/office/officeart/2005/8/layout/default"/>
    <dgm:cxn modelId="{930AF734-4909-4381-AED0-12D7831943B9}" type="presParOf" srcId="{67052CE0-3C69-489A-BBAD-E9F17012510D}" destId="{08575757-6808-466D-8C90-B9B8C9D5A09D}" srcOrd="6" destOrd="0" presId="urn:microsoft.com/office/officeart/2005/8/layout/default"/>
    <dgm:cxn modelId="{C5197B54-C829-4661-9341-635882BECF66}" type="presParOf" srcId="{67052CE0-3C69-489A-BBAD-E9F17012510D}" destId="{790CB102-A644-4460-B64D-1B3C119216CA}" srcOrd="7" destOrd="0" presId="urn:microsoft.com/office/officeart/2005/8/layout/default"/>
    <dgm:cxn modelId="{83197ACC-B601-4933-87A9-6DA340FD9406}" type="presParOf" srcId="{67052CE0-3C69-489A-BBAD-E9F17012510D}" destId="{CE6AD31B-4766-46F1-BDFB-0F8A65101AF0}" srcOrd="8" destOrd="0" presId="urn:microsoft.com/office/officeart/2005/8/layout/default"/>
    <dgm:cxn modelId="{8E66A3AB-D810-4149-B181-5A9D388B3895}" type="presParOf" srcId="{67052CE0-3C69-489A-BBAD-E9F17012510D}" destId="{03939F54-A276-4AE8-973E-D5287C5848DA}" srcOrd="9" destOrd="0" presId="urn:microsoft.com/office/officeart/2005/8/layout/default"/>
    <dgm:cxn modelId="{4DDE598F-F1D7-44BA-8150-2E36AD7AE61D}" type="presParOf" srcId="{67052CE0-3C69-489A-BBAD-E9F17012510D}" destId="{F907CE3A-6B90-4178-A082-90F687BA016F}" srcOrd="10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2D62CC6-2DAD-4876-9C08-48F6DE77FFB3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8C5015B5-99B2-4B8E-A477-4851E981D175}">
      <dgm:prSet phldrT="[Text]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 smtClean="0"/>
            <a:t>How wrong were we in the past?</a:t>
          </a:r>
          <a:endParaRPr lang="en-US" dirty="0"/>
        </a:p>
      </dgm:t>
    </dgm:pt>
    <dgm:pt modelId="{47BBD2D6-E3EF-4C6A-8447-B78BC7D89387}" type="parTrans" cxnId="{5551E34A-0068-4754-A795-65A0531F2966}">
      <dgm:prSet/>
      <dgm:spPr/>
      <dgm:t>
        <a:bodyPr/>
        <a:lstStyle/>
        <a:p>
          <a:endParaRPr lang="en-US"/>
        </a:p>
      </dgm:t>
    </dgm:pt>
    <dgm:pt modelId="{8FDA0B3F-BB89-46D2-9758-97D4304E5BD3}" type="sibTrans" cxnId="{5551E34A-0068-4754-A795-65A0531F2966}">
      <dgm:prSet/>
      <dgm:spPr/>
      <dgm:t>
        <a:bodyPr/>
        <a:lstStyle/>
        <a:p>
          <a:endParaRPr lang="en-US"/>
        </a:p>
      </dgm:t>
    </dgm:pt>
    <dgm:pt modelId="{EC02961C-8EE0-4955-B4D9-06E66F85B8F8}">
      <dgm:prSet phldrT="[Text]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 smtClean="0"/>
            <a:t>Residual Analysis</a:t>
          </a:r>
          <a:endParaRPr lang="en-US" dirty="0"/>
        </a:p>
      </dgm:t>
    </dgm:pt>
    <dgm:pt modelId="{24BC112B-9D81-4F0F-BAA9-AB5A90518271}" type="parTrans" cxnId="{A7E16231-37A3-4A7A-8ADA-E3210FB65043}">
      <dgm:prSet/>
      <dgm:spPr/>
      <dgm:t>
        <a:bodyPr/>
        <a:lstStyle/>
        <a:p>
          <a:endParaRPr lang="en-US"/>
        </a:p>
      </dgm:t>
    </dgm:pt>
    <dgm:pt modelId="{3F27A27C-3EDA-458F-8C7F-602E74A11A9F}" type="sibTrans" cxnId="{A7E16231-37A3-4A7A-8ADA-E3210FB65043}">
      <dgm:prSet/>
      <dgm:spPr/>
      <dgm:t>
        <a:bodyPr/>
        <a:lstStyle/>
        <a:p>
          <a:endParaRPr lang="en-US"/>
        </a:p>
      </dgm:t>
    </dgm:pt>
    <dgm:pt modelId="{D91CE021-8ACB-4562-953C-1FF689E67801}">
      <dgm:prSet phldrT="[Text]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 smtClean="0"/>
            <a:t>Estimate confidence of future predictions</a:t>
          </a:r>
          <a:endParaRPr lang="en-US" dirty="0"/>
        </a:p>
      </dgm:t>
    </dgm:pt>
    <dgm:pt modelId="{5DAA0795-8FAD-4077-B3DF-647474A2EC7A}" type="parTrans" cxnId="{89C4D242-B02E-474B-8D8E-7A35A883DEA0}">
      <dgm:prSet/>
      <dgm:spPr/>
      <dgm:t>
        <a:bodyPr/>
        <a:lstStyle/>
        <a:p>
          <a:endParaRPr lang="en-US"/>
        </a:p>
      </dgm:t>
    </dgm:pt>
    <dgm:pt modelId="{1DC655B1-8E6B-44F3-BC67-3ECCBBE1DCFE}" type="sibTrans" cxnId="{89C4D242-B02E-474B-8D8E-7A35A883DEA0}">
      <dgm:prSet/>
      <dgm:spPr/>
      <dgm:t>
        <a:bodyPr/>
        <a:lstStyle/>
        <a:p>
          <a:endParaRPr lang="en-US"/>
        </a:p>
      </dgm:t>
    </dgm:pt>
    <dgm:pt modelId="{34C22D3A-4B0C-4381-AE78-7245EB83142A}" type="pres">
      <dgm:prSet presAssocID="{02D62CC6-2DAD-4876-9C08-48F6DE77FFB3}" presName="CompostProcess" presStyleCnt="0">
        <dgm:presLayoutVars>
          <dgm:dir/>
          <dgm:resizeHandles val="exact"/>
        </dgm:presLayoutVars>
      </dgm:prSet>
      <dgm:spPr/>
    </dgm:pt>
    <dgm:pt modelId="{4AA38906-0AAB-43BA-86CB-8A260FD7D383}" type="pres">
      <dgm:prSet presAssocID="{02D62CC6-2DAD-4876-9C08-48F6DE77FFB3}" presName="arrow" presStyleLbl="bgShp" presStyleIdx="0" presStyleCn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44F986D-BEA0-4C45-889E-9E0C54024472}" type="pres">
      <dgm:prSet presAssocID="{02D62CC6-2DAD-4876-9C08-48F6DE77FFB3}" presName="linearProcess" presStyleCnt="0"/>
      <dgm:spPr/>
    </dgm:pt>
    <dgm:pt modelId="{4BA2341E-817E-41A9-A096-65A0A2987BE0}" type="pres">
      <dgm:prSet presAssocID="{8C5015B5-99B2-4B8E-A477-4851E981D175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7219EB-5B59-4654-AC9F-1F18198E4420}" type="pres">
      <dgm:prSet presAssocID="{8FDA0B3F-BB89-46D2-9758-97D4304E5BD3}" presName="sibTrans" presStyleCnt="0"/>
      <dgm:spPr/>
    </dgm:pt>
    <dgm:pt modelId="{05CC54C1-BC0D-4AAB-A703-7372C3C7BBC3}" type="pres">
      <dgm:prSet presAssocID="{EC02961C-8EE0-4955-B4D9-06E66F85B8F8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9B9E7A-37C7-44C5-8BF5-ED31F923457B}" type="pres">
      <dgm:prSet presAssocID="{3F27A27C-3EDA-458F-8C7F-602E74A11A9F}" presName="sibTrans" presStyleCnt="0"/>
      <dgm:spPr/>
    </dgm:pt>
    <dgm:pt modelId="{5E16C806-D29A-489D-A718-F2A70FEB1A76}" type="pres">
      <dgm:prSet presAssocID="{D91CE021-8ACB-4562-953C-1FF689E67801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5F7CFB0-C869-4C6B-ADF0-65F3BC65B84F}" type="presOf" srcId="{02D62CC6-2DAD-4876-9C08-48F6DE77FFB3}" destId="{34C22D3A-4B0C-4381-AE78-7245EB83142A}" srcOrd="0" destOrd="0" presId="urn:microsoft.com/office/officeart/2005/8/layout/hProcess9"/>
    <dgm:cxn modelId="{D6F494E1-FE44-44BC-947D-C8FA5211CE92}" type="presOf" srcId="{8C5015B5-99B2-4B8E-A477-4851E981D175}" destId="{4BA2341E-817E-41A9-A096-65A0A2987BE0}" srcOrd="0" destOrd="0" presId="urn:microsoft.com/office/officeart/2005/8/layout/hProcess9"/>
    <dgm:cxn modelId="{FC6F2B5C-5687-455B-9C29-588F8D17BC2D}" type="presOf" srcId="{EC02961C-8EE0-4955-B4D9-06E66F85B8F8}" destId="{05CC54C1-BC0D-4AAB-A703-7372C3C7BBC3}" srcOrd="0" destOrd="0" presId="urn:microsoft.com/office/officeart/2005/8/layout/hProcess9"/>
    <dgm:cxn modelId="{89C4D242-B02E-474B-8D8E-7A35A883DEA0}" srcId="{02D62CC6-2DAD-4876-9C08-48F6DE77FFB3}" destId="{D91CE021-8ACB-4562-953C-1FF689E67801}" srcOrd="2" destOrd="0" parTransId="{5DAA0795-8FAD-4077-B3DF-647474A2EC7A}" sibTransId="{1DC655B1-8E6B-44F3-BC67-3ECCBBE1DCFE}"/>
    <dgm:cxn modelId="{FE83E161-48A6-43F5-AC4E-31DE065F1E76}" type="presOf" srcId="{D91CE021-8ACB-4562-953C-1FF689E67801}" destId="{5E16C806-D29A-489D-A718-F2A70FEB1A76}" srcOrd="0" destOrd="0" presId="urn:microsoft.com/office/officeart/2005/8/layout/hProcess9"/>
    <dgm:cxn modelId="{5551E34A-0068-4754-A795-65A0531F2966}" srcId="{02D62CC6-2DAD-4876-9C08-48F6DE77FFB3}" destId="{8C5015B5-99B2-4B8E-A477-4851E981D175}" srcOrd="0" destOrd="0" parTransId="{47BBD2D6-E3EF-4C6A-8447-B78BC7D89387}" sibTransId="{8FDA0B3F-BB89-46D2-9758-97D4304E5BD3}"/>
    <dgm:cxn modelId="{A7E16231-37A3-4A7A-8ADA-E3210FB65043}" srcId="{02D62CC6-2DAD-4876-9C08-48F6DE77FFB3}" destId="{EC02961C-8EE0-4955-B4D9-06E66F85B8F8}" srcOrd="1" destOrd="0" parTransId="{24BC112B-9D81-4F0F-BAA9-AB5A90518271}" sibTransId="{3F27A27C-3EDA-458F-8C7F-602E74A11A9F}"/>
    <dgm:cxn modelId="{AFD4C858-A351-4E35-B9E0-357878B87121}" type="presParOf" srcId="{34C22D3A-4B0C-4381-AE78-7245EB83142A}" destId="{4AA38906-0AAB-43BA-86CB-8A260FD7D383}" srcOrd="0" destOrd="0" presId="urn:microsoft.com/office/officeart/2005/8/layout/hProcess9"/>
    <dgm:cxn modelId="{AD5CCB57-D6D7-40CB-94AA-281BE4817EE7}" type="presParOf" srcId="{34C22D3A-4B0C-4381-AE78-7245EB83142A}" destId="{344F986D-BEA0-4C45-889E-9E0C54024472}" srcOrd="1" destOrd="0" presId="urn:microsoft.com/office/officeart/2005/8/layout/hProcess9"/>
    <dgm:cxn modelId="{F53DF621-B0AC-4B28-B3CD-4366BF9F07B2}" type="presParOf" srcId="{344F986D-BEA0-4C45-889E-9E0C54024472}" destId="{4BA2341E-817E-41A9-A096-65A0A2987BE0}" srcOrd="0" destOrd="0" presId="urn:microsoft.com/office/officeart/2005/8/layout/hProcess9"/>
    <dgm:cxn modelId="{C479E75D-524B-4FC9-8111-2430806D9568}" type="presParOf" srcId="{344F986D-BEA0-4C45-889E-9E0C54024472}" destId="{2E7219EB-5B59-4654-AC9F-1F18198E4420}" srcOrd="1" destOrd="0" presId="urn:microsoft.com/office/officeart/2005/8/layout/hProcess9"/>
    <dgm:cxn modelId="{E0DF1751-C5D3-4B49-9FD9-58BA255AABCA}" type="presParOf" srcId="{344F986D-BEA0-4C45-889E-9E0C54024472}" destId="{05CC54C1-BC0D-4AAB-A703-7372C3C7BBC3}" srcOrd="2" destOrd="0" presId="urn:microsoft.com/office/officeart/2005/8/layout/hProcess9"/>
    <dgm:cxn modelId="{2630CDDF-A841-441E-8904-53B3EEC4C3A2}" type="presParOf" srcId="{344F986D-BEA0-4C45-889E-9E0C54024472}" destId="{819B9E7A-37C7-44C5-8BF5-ED31F923457B}" srcOrd="3" destOrd="0" presId="urn:microsoft.com/office/officeart/2005/8/layout/hProcess9"/>
    <dgm:cxn modelId="{3188E7DD-5627-404D-94FD-62A26E9A4A22}" type="presParOf" srcId="{344F986D-BEA0-4C45-889E-9E0C54024472}" destId="{5E16C806-D29A-489D-A718-F2A70FEB1A76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1D66CD7-464D-41BD-BAFA-9DE6FAB237C7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2E32D2B-5C44-464F-A952-7904A522A76E}">
      <dgm:prSet phldrT="[Text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sz="2400" dirty="0" smtClean="0">
              <a:latin typeface="Arial" panose="020B0604020202020204" pitchFamily="34" charset="0"/>
              <a:cs typeface="Arial" panose="020B0604020202020204" pitchFamily="34" charset="0"/>
            </a:rPr>
            <a:t>Mitigates Human Bias</a:t>
          </a:r>
          <a:endParaRPr lang="en-US" sz="2400" dirty="0"/>
        </a:p>
      </dgm:t>
    </dgm:pt>
    <dgm:pt modelId="{89956B7F-3F92-4C4E-8223-E03B51FC3B0D}" type="parTrans" cxnId="{BAF0E633-2C89-46C1-AAFE-852EA0F54AC9}">
      <dgm:prSet/>
      <dgm:spPr/>
      <dgm:t>
        <a:bodyPr/>
        <a:lstStyle/>
        <a:p>
          <a:endParaRPr lang="en-US" sz="2000"/>
        </a:p>
      </dgm:t>
    </dgm:pt>
    <dgm:pt modelId="{FC7F93EE-1F69-4C86-8560-7110B2913E37}" type="sibTrans" cxnId="{BAF0E633-2C89-46C1-AAFE-852EA0F54AC9}">
      <dgm:prSet/>
      <dgm:spPr/>
      <dgm:t>
        <a:bodyPr/>
        <a:lstStyle/>
        <a:p>
          <a:endParaRPr lang="en-US" sz="2000"/>
        </a:p>
      </dgm:t>
    </dgm:pt>
    <dgm:pt modelId="{5CA6E544-1A39-4B66-841B-4A0781EA8B14}">
      <dgm:prSet phldrT="[Text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sz="2400" dirty="0" smtClean="0">
              <a:latin typeface="Arial" panose="020B0604020202020204" pitchFamily="34" charset="0"/>
              <a:cs typeface="Arial" panose="020B0604020202020204" pitchFamily="34" charset="0"/>
            </a:rPr>
            <a:t>Reveals Unexpected Correlations</a:t>
          </a:r>
          <a:endParaRPr lang="en-US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C6113E-6C1B-407B-9535-5C2197DA037F}" type="parTrans" cxnId="{37AD3418-2E46-4890-97D7-7B966C5FFFB0}">
      <dgm:prSet/>
      <dgm:spPr/>
      <dgm:t>
        <a:bodyPr/>
        <a:lstStyle/>
        <a:p>
          <a:endParaRPr lang="en-US" sz="2000"/>
        </a:p>
      </dgm:t>
    </dgm:pt>
    <dgm:pt modelId="{589867A2-53F0-497B-B75F-D21FC70302E7}" type="sibTrans" cxnId="{37AD3418-2E46-4890-97D7-7B966C5FFFB0}">
      <dgm:prSet/>
      <dgm:spPr/>
      <dgm:t>
        <a:bodyPr/>
        <a:lstStyle/>
        <a:p>
          <a:endParaRPr lang="en-US" sz="2000"/>
        </a:p>
      </dgm:t>
    </dgm:pt>
    <dgm:pt modelId="{F1C46786-54E0-46C2-BE09-8BA0FB4FEA6A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chemeClr val="accent2">
                <a:tint val="50000"/>
                <a:satMod val="300000"/>
              </a:schemeClr>
            </a:gs>
            <a:gs pos="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</a:gradFill>
      </dgm:spPr>
      <dgm:t>
        <a:bodyPr/>
        <a:lstStyle/>
        <a:p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Mitigates cognitive biases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64F9B7-4F73-4F86-B136-A286339488C7}" type="parTrans" cxnId="{0C1FC4A5-299E-44CD-AC02-3C56546B6AF9}">
      <dgm:prSet/>
      <dgm:spPr/>
      <dgm:t>
        <a:bodyPr/>
        <a:lstStyle/>
        <a:p>
          <a:endParaRPr lang="en-US" sz="2000"/>
        </a:p>
      </dgm:t>
    </dgm:pt>
    <dgm:pt modelId="{648B598C-B44B-4AE8-8125-54E74FA9821D}" type="sibTrans" cxnId="{0C1FC4A5-299E-44CD-AC02-3C56546B6AF9}">
      <dgm:prSet/>
      <dgm:spPr/>
      <dgm:t>
        <a:bodyPr/>
        <a:lstStyle/>
        <a:p>
          <a:endParaRPr lang="en-US" sz="2000"/>
        </a:p>
      </dgm:t>
    </dgm:pt>
    <dgm:pt modelId="{AD4416A9-DCA0-4FB5-A33A-A76EEBBF199E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chemeClr val="accent2">
                <a:tint val="50000"/>
                <a:satMod val="300000"/>
              </a:schemeClr>
            </a:gs>
            <a:gs pos="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</a:gradFill>
      </dgm:spPr>
      <dgm:t>
        <a:bodyPr/>
        <a:lstStyle/>
        <a:p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Too much data to be manually analyzed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5D16B2-A90C-4D67-9AB0-6BF2510A1D17}" type="parTrans" cxnId="{7E97D19A-E126-49A8-AB0B-CCD43542C4A3}">
      <dgm:prSet/>
      <dgm:spPr/>
      <dgm:t>
        <a:bodyPr/>
        <a:lstStyle/>
        <a:p>
          <a:endParaRPr lang="en-US" sz="2000"/>
        </a:p>
      </dgm:t>
    </dgm:pt>
    <dgm:pt modelId="{DFB5AFC9-97F1-46AE-910F-73F9C4064FBC}" type="sibTrans" cxnId="{7E97D19A-E126-49A8-AB0B-CCD43542C4A3}">
      <dgm:prSet/>
      <dgm:spPr/>
      <dgm:t>
        <a:bodyPr/>
        <a:lstStyle/>
        <a:p>
          <a:endParaRPr lang="en-US" sz="2000"/>
        </a:p>
      </dgm:t>
    </dgm:pt>
    <dgm:pt modelId="{32E4F115-B76C-405B-9F79-E9E3C1E13A69}">
      <dgm:prSet phldrT="[Text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sz="2400" dirty="0" smtClean="0">
              <a:latin typeface="Arial" panose="020B0604020202020204" pitchFamily="34" charset="0"/>
              <a:cs typeface="Arial" panose="020B0604020202020204" pitchFamily="34" charset="0"/>
            </a:rPr>
            <a:t>Provides Information on Uncertainty</a:t>
          </a:r>
          <a:endParaRPr lang="en-US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1A3F53-F07F-4AB5-8C3D-5B06E3A0D5B9}" type="parTrans" cxnId="{A7EE68DC-F473-4E6F-A332-BADF2F42E379}">
      <dgm:prSet/>
      <dgm:spPr/>
      <dgm:t>
        <a:bodyPr/>
        <a:lstStyle/>
        <a:p>
          <a:endParaRPr lang="en-US"/>
        </a:p>
      </dgm:t>
    </dgm:pt>
    <dgm:pt modelId="{56496509-07C3-445E-A3D5-D7FB46A6C501}" type="sibTrans" cxnId="{A7EE68DC-F473-4E6F-A332-BADF2F42E379}">
      <dgm:prSet/>
      <dgm:spPr/>
      <dgm:t>
        <a:bodyPr/>
        <a:lstStyle/>
        <a:p>
          <a:endParaRPr lang="en-US"/>
        </a:p>
      </dgm:t>
    </dgm:pt>
    <dgm:pt modelId="{39FE0A6C-9E1E-41DC-A00E-A2026F60D537}">
      <dgm:prSet phldrT="[Text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Errors in model predictions vs. actual results are valuable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706A34A-DDA0-480C-BE6A-7C322408DEFA}" type="parTrans" cxnId="{184B1ADF-0AF0-4B24-8305-064BB154A561}">
      <dgm:prSet/>
      <dgm:spPr/>
      <dgm:t>
        <a:bodyPr/>
        <a:lstStyle/>
        <a:p>
          <a:endParaRPr lang="en-US"/>
        </a:p>
      </dgm:t>
    </dgm:pt>
    <dgm:pt modelId="{5BB2CEA5-D803-4A2B-A9A6-67E088A1139A}" type="sibTrans" cxnId="{184B1ADF-0AF0-4B24-8305-064BB154A561}">
      <dgm:prSet/>
      <dgm:spPr/>
      <dgm:t>
        <a:bodyPr/>
        <a:lstStyle/>
        <a:p>
          <a:endParaRPr lang="en-US"/>
        </a:p>
      </dgm:t>
    </dgm:pt>
    <dgm:pt modelId="{87F9DFFD-FFC5-427B-9104-53FA81E46AE3}">
      <dgm:prSet phldrT="[Text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chemeClr val="accent6">
            <a:lumMod val="40000"/>
            <a:lumOff val="60000"/>
          </a:schemeClr>
        </a:solidFill>
        <a:ln w="6350">
          <a:solidFill>
            <a:schemeClr val="accent2"/>
          </a:solidFill>
        </a:ln>
      </dgm:spPr>
      <dgm:t>
        <a:bodyPr/>
        <a:lstStyle/>
        <a:p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Reduces cognitive biases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20CF3A7-C260-493B-AED6-E346810EB573}" type="parTrans" cxnId="{37D87FBB-D905-4929-A5D8-0D6E0A8CEB2D}">
      <dgm:prSet/>
      <dgm:spPr/>
      <dgm:t>
        <a:bodyPr/>
        <a:lstStyle/>
        <a:p>
          <a:endParaRPr lang="en-US"/>
        </a:p>
      </dgm:t>
    </dgm:pt>
    <dgm:pt modelId="{C7EB6B8D-A24F-4D9E-9D19-72ED79FB53AC}" type="sibTrans" cxnId="{37D87FBB-D905-4929-A5D8-0D6E0A8CEB2D}">
      <dgm:prSet/>
      <dgm:spPr/>
      <dgm:t>
        <a:bodyPr/>
        <a:lstStyle/>
        <a:p>
          <a:endParaRPr lang="en-US"/>
        </a:p>
      </dgm:t>
    </dgm:pt>
    <dgm:pt modelId="{B3B60322-B4DC-4CF5-9087-5925B52C4E66}">
      <dgm:prSet phldrT="[Text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chemeClr val="accent6">
            <a:lumMod val="40000"/>
            <a:lumOff val="60000"/>
          </a:schemeClr>
        </a:solidFill>
        <a:ln w="6350">
          <a:solidFill>
            <a:schemeClr val="accent2"/>
          </a:solidFill>
        </a:ln>
      </dgm:spPr>
      <dgm:t>
        <a:bodyPr/>
        <a:lstStyle/>
        <a:p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Less susceptible to “fooled by randomness”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A9866B-CB33-406B-A60A-E1E38830AB0F}" type="parTrans" cxnId="{BC461873-1228-42B7-AE79-F5DB6B467482}">
      <dgm:prSet/>
      <dgm:spPr/>
      <dgm:t>
        <a:bodyPr/>
        <a:lstStyle/>
        <a:p>
          <a:endParaRPr lang="en-US"/>
        </a:p>
      </dgm:t>
    </dgm:pt>
    <dgm:pt modelId="{60BC7D43-0FB4-4C1F-B898-3FAB7FA5D383}" type="sibTrans" cxnId="{BC461873-1228-42B7-AE79-F5DB6B467482}">
      <dgm:prSet/>
      <dgm:spPr/>
      <dgm:t>
        <a:bodyPr/>
        <a:lstStyle/>
        <a:p>
          <a:endParaRPr lang="en-US"/>
        </a:p>
      </dgm:t>
    </dgm:pt>
    <dgm:pt modelId="{0BF89191-BE9B-414C-AE3F-7BBFEA267D8B}" type="pres">
      <dgm:prSet presAssocID="{51D66CD7-464D-41BD-BAFA-9DE6FAB237C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630006A-AFA6-4638-823E-A1140861952D}" type="pres">
      <dgm:prSet presAssocID="{E2E32D2B-5C44-464F-A952-7904A522A76E}" presName="linNode" presStyleCnt="0"/>
      <dgm:spPr/>
    </dgm:pt>
    <dgm:pt modelId="{3DC2AC8A-13C2-428F-A587-2D26207B0EB8}" type="pres">
      <dgm:prSet presAssocID="{E2E32D2B-5C44-464F-A952-7904A522A76E}" presName="parentText" presStyleLbl="node1" presStyleIdx="0" presStyleCnt="3" custScaleX="8884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B6E27C-4A06-4794-9965-59CD8E7DB383}" type="pres">
      <dgm:prSet presAssocID="{E2E32D2B-5C44-464F-A952-7904A522A76E}" presName="descendantText" presStyleLbl="alignAccFollowNode1" presStyleIdx="0" presStyleCnt="3" custScaleX="97828" custScaleY="102177" custLinFactNeighborX="-3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0DF8D7-4D86-4224-AA15-3CE9A48EF8E7}" type="pres">
      <dgm:prSet presAssocID="{FC7F93EE-1F69-4C86-8560-7110B2913E37}" presName="sp" presStyleCnt="0"/>
      <dgm:spPr/>
    </dgm:pt>
    <dgm:pt modelId="{433BEE0E-8EE5-4C4F-B1EA-C7F6233F5AEE}" type="pres">
      <dgm:prSet presAssocID="{32E4F115-B76C-405B-9F79-E9E3C1E13A69}" presName="linNode" presStyleCnt="0"/>
      <dgm:spPr/>
    </dgm:pt>
    <dgm:pt modelId="{89715D61-7B06-41E4-A5E8-4A84F10F7407}" type="pres">
      <dgm:prSet presAssocID="{32E4F115-B76C-405B-9F79-E9E3C1E13A69}" presName="parentText" presStyleLbl="node1" presStyleIdx="1" presStyleCnt="3" custScaleX="8890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7E7AAB-890D-47D0-8875-63A578C89441}" type="pres">
      <dgm:prSet presAssocID="{32E4F115-B76C-405B-9F79-E9E3C1E13A69}" presName="descendantText" presStyleLbl="alignAccFollowNode1" presStyleIdx="1" presStyleCnt="3" custScaleX="9655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BAF794-8729-402F-BEDB-396DC54FC3B6}" type="pres">
      <dgm:prSet presAssocID="{56496509-07C3-445E-A3D5-D7FB46A6C501}" presName="sp" presStyleCnt="0"/>
      <dgm:spPr/>
    </dgm:pt>
    <dgm:pt modelId="{A14B60AF-F014-490D-85DA-993D7F943942}" type="pres">
      <dgm:prSet presAssocID="{5CA6E544-1A39-4B66-841B-4A0781EA8B14}" presName="linNode" presStyleCnt="0"/>
      <dgm:spPr/>
    </dgm:pt>
    <dgm:pt modelId="{056841D2-4342-4A13-B04D-93D2882F0EBD}" type="pres">
      <dgm:prSet presAssocID="{5CA6E544-1A39-4B66-841B-4A0781EA8B14}" presName="parentText" presStyleLbl="node1" presStyleIdx="2" presStyleCnt="3" custScaleX="8768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0008EE-F116-48B5-9CFE-F2306395C2BE}" type="pres">
      <dgm:prSet presAssocID="{5CA6E544-1A39-4B66-841B-4A0781EA8B14}" presName="descendantText" presStyleLbl="alignAccFollowNode1" presStyleIdx="2" presStyleCnt="3" custScaleX="96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7AD3418-2E46-4890-97D7-7B966C5FFFB0}" srcId="{51D66CD7-464D-41BD-BAFA-9DE6FAB237C7}" destId="{5CA6E544-1A39-4B66-841B-4A0781EA8B14}" srcOrd="2" destOrd="0" parTransId="{7EC6113E-6C1B-407B-9535-5C2197DA037F}" sibTransId="{589867A2-53F0-497B-B75F-D21FC70302E7}"/>
    <dgm:cxn modelId="{20B6FFD4-975B-4F77-B7D8-B8B1A7DD4031}" type="presOf" srcId="{B3B60322-B4DC-4CF5-9087-5925B52C4E66}" destId="{BFB6E27C-4A06-4794-9965-59CD8E7DB383}" srcOrd="0" destOrd="1" presId="urn:microsoft.com/office/officeart/2005/8/layout/vList5"/>
    <dgm:cxn modelId="{BC461873-1228-42B7-AE79-F5DB6B467482}" srcId="{E2E32D2B-5C44-464F-A952-7904A522A76E}" destId="{B3B60322-B4DC-4CF5-9087-5925B52C4E66}" srcOrd="1" destOrd="0" parTransId="{9EA9866B-CB33-406B-A60A-E1E38830AB0F}" sibTransId="{60BC7D43-0FB4-4C1F-B898-3FAB7FA5D383}"/>
    <dgm:cxn modelId="{5FFD614C-0261-4F31-BDB9-E8E174443179}" type="presOf" srcId="{5CA6E544-1A39-4B66-841B-4A0781EA8B14}" destId="{056841D2-4342-4A13-B04D-93D2882F0EBD}" srcOrd="0" destOrd="0" presId="urn:microsoft.com/office/officeart/2005/8/layout/vList5"/>
    <dgm:cxn modelId="{9A9A8C81-C9FC-401D-BF04-5AB98E817A1E}" type="presOf" srcId="{39FE0A6C-9E1E-41DC-A00E-A2026F60D537}" destId="{F47E7AAB-890D-47D0-8875-63A578C89441}" srcOrd="0" destOrd="0" presId="urn:microsoft.com/office/officeart/2005/8/layout/vList5"/>
    <dgm:cxn modelId="{871CDCAA-8CB8-492C-B9C3-E72CDC0C92CC}" type="presOf" srcId="{51D66CD7-464D-41BD-BAFA-9DE6FAB237C7}" destId="{0BF89191-BE9B-414C-AE3F-7BBFEA267D8B}" srcOrd="0" destOrd="0" presId="urn:microsoft.com/office/officeart/2005/8/layout/vList5"/>
    <dgm:cxn modelId="{71D6627C-07B9-4D96-9CE5-C24F856FDE29}" type="presOf" srcId="{32E4F115-B76C-405B-9F79-E9E3C1E13A69}" destId="{89715D61-7B06-41E4-A5E8-4A84F10F7407}" srcOrd="0" destOrd="0" presId="urn:microsoft.com/office/officeart/2005/8/layout/vList5"/>
    <dgm:cxn modelId="{BAF0E633-2C89-46C1-AAFE-852EA0F54AC9}" srcId="{51D66CD7-464D-41BD-BAFA-9DE6FAB237C7}" destId="{E2E32D2B-5C44-464F-A952-7904A522A76E}" srcOrd="0" destOrd="0" parTransId="{89956B7F-3F92-4C4E-8223-E03B51FC3B0D}" sibTransId="{FC7F93EE-1F69-4C86-8560-7110B2913E37}"/>
    <dgm:cxn modelId="{792C97F6-3330-4311-A91F-18856EE3920F}" type="presOf" srcId="{87F9DFFD-FFC5-427B-9104-53FA81E46AE3}" destId="{BFB6E27C-4A06-4794-9965-59CD8E7DB383}" srcOrd="0" destOrd="0" presId="urn:microsoft.com/office/officeart/2005/8/layout/vList5"/>
    <dgm:cxn modelId="{37D87FBB-D905-4929-A5D8-0D6E0A8CEB2D}" srcId="{E2E32D2B-5C44-464F-A952-7904A522A76E}" destId="{87F9DFFD-FFC5-427B-9104-53FA81E46AE3}" srcOrd="0" destOrd="0" parTransId="{420CF3A7-C260-493B-AED6-E346810EB573}" sibTransId="{C7EB6B8D-A24F-4D9E-9D19-72ED79FB53AC}"/>
    <dgm:cxn modelId="{A7EE68DC-F473-4E6F-A332-BADF2F42E379}" srcId="{51D66CD7-464D-41BD-BAFA-9DE6FAB237C7}" destId="{32E4F115-B76C-405B-9F79-E9E3C1E13A69}" srcOrd="1" destOrd="0" parTransId="{751A3F53-F07F-4AB5-8C3D-5B06E3A0D5B9}" sibTransId="{56496509-07C3-445E-A3D5-D7FB46A6C501}"/>
    <dgm:cxn modelId="{0C1FC4A5-299E-44CD-AC02-3C56546B6AF9}" srcId="{5CA6E544-1A39-4B66-841B-4A0781EA8B14}" destId="{F1C46786-54E0-46C2-BE09-8BA0FB4FEA6A}" srcOrd="0" destOrd="0" parTransId="{7864F9B7-4F73-4F86-B136-A286339488C7}" sibTransId="{648B598C-B44B-4AE8-8125-54E74FA9821D}"/>
    <dgm:cxn modelId="{7E97D19A-E126-49A8-AB0B-CCD43542C4A3}" srcId="{5CA6E544-1A39-4B66-841B-4A0781EA8B14}" destId="{AD4416A9-DCA0-4FB5-A33A-A76EEBBF199E}" srcOrd="1" destOrd="0" parTransId="{835D16B2-A90C-4D67-9AB0-6BF2510A1D17}" sibTransId="{DFB5AFC9-97F1-46AE-910F-73F9C4064FBC}"/>
    <dgm:cxn modelId="{184B1ADF-0AF0-4B24-8305-064BB154A561}" srcId="{32E4F115-B76C-405B-9F79-E9E3C1E13A69}" destId="{39FE0A6C-9E1E-41DC-A00E-A2026F60D537}" srcOrd="0" destOrd="0" parTransId="{6706A34A-DDA0-480C-BE6A-7C322408DEFA}" sibTransId="{5BB2CEA5-D803-4A2B-A9A6-67E088A1139A}"/>
    <dgm:cxn modelId="{B14C8443-D24A-4459-8E32-843C4044DC8D}" type="presOf" srcId="{E2E32D2B-5C44-464F-A952-7904A522A76E}" destId="{3DC2AC8A-13C2-428F-A587-2D26207B0EB8}" srcOrd="0" destOrd="0" presId="urn:microsoft.com/office/officeart/2005/8/layout/vList5"/>
    <dgm:cxn modelId="{9C5ADBF0-3E06-4B17-B8FC-4D95422AF151}" type="presOf" srcId="{AD4416A9-DCA0-4FB5-A33A-A76EEBBF199E}" destId="{850008EE-F116-48B5-9CFE-F2306395C2BE}" srcOrd="0" destOrd="1" presId="urn:microsoft.com/office/officeart/2005/8/layout/vList5"/>
    <dgm:cxn modelId="{814B4ABB-CE3B-4A92-B241-4629AE7D4AD2}" type="presOf" srcId="{F1C46786-54E0-46C2-BE09-8BA0FB4FEA6A}" destId="{850008EE-F116-48B5-9CFE-F2306395C2BE}" srcOrd="0" destOrd="0" presId="urn:microsoft.com/office/officeart/2005/8/layout/vList5"/>
    <dgm:cxn modelId="{E0B60FA4-152C-4291-8CA0-EF9FE208378E}" type="presParOf" srcId="{0BF89191-BE9B-414C-AE3F-7BBFEA267D8B}" destId="{4630006A-AFA6-4638-823E-A1140861952D}" srcOrd="0" destOrd="0" presId="urn:microsoft.com/office/officeart/2005/8/layout/vList5"/>
    <dgm:cxn modelId="{665B6CB2-1F4B-4E7E-A0DC-97B9422D1DBC}" type="presParOf" srcId="{4630006A-AFA6-4638-823E-A1140861952D}" destId="{3DC2AC8A-13C2-428F-A587-2D26207B0EB8}" srcOrd="0" destOrd="0" presId="urn:microsoft.com/office/officeart/2005/8/layout/vList5"/>
    <dgm:cxn modelId="{7CD90BE1-5066-4B1D-AB44-0DAF9D9E3621}" type="presParOf" srcId="{4630006A-AFA6-4638-823E-A1140861952D}" destId="{BFB6E27C-4A06-4794-9965-59CD8E7DB383}" srcOrd="1" destOrd="0" presId="urn:microsoft.com/office/officeart/2005/8/layout/vList5"/>
    <dgm:cxn modelId="{7B7E0F84-3376-493D-85B3-D898ED11BAD4}" type="presParOf" srcId="{0BF89191-BE9B-414C-AE3F-7BBFEA267D8B}" destId="{770DF8D7-4D86-4224-AA15-3CE9A48EF8E7}" srcOrd="1" destOrd="0" presId="urn:microsoft.com/office/officeart/2005/8/layout/vList5"/>
    <dgm:cxn modelId="{6D0BABA2-5006-4598-9998-55DAD8B49C1A}" type="presParOf" srcId="{0BF89191-BE9B-414C-AE3F-7BBFEA267D8B}" destId="{433BEE0E-8EE5-4C4F-B1EA-C7F6233F5AEE}" srcOrd="2" destOrd="0" presId="urn:microsoft.com/office/officeart/2005/8/layout/vList5"/>
    <dgm:cxn modelId="{0DAAF1ED-9913-4970-968A-B92D842DD384}" type="presParOf" srcId="{433BEE0E-8EE5-4C4F-B1EA-C7F6233F5AEE}" destId="{89715D61-7B06-41E4-A5E8-4A84F10F7407}" srcOrd="0" destOrd="0" presId="urn:microsoft.com/office/officeart/2005/8/layout/vList5"/>
    <dgm:cxn modelId="{2056997E-74ED-4D5A-82EB-3DB1E6443E9B}" type="presParOf" srcId="{433BEE0E-8EE5-4C4F-B1EA-C7F6233F5AEE}" destId="{F47E7AAB-890D-47D0-8875-63A578C89441}" srcOrd="1" destOrd="0" presId="urn:microsoft.com/office/officeart/2005/8/layout/vList5"/>
    <dgm:cxn modelId="{CAEB77BA-9975-416D-937D-F4A874F15FFE}" type="presParOf" srcId="{0BF89191-BE9B-414C-AE3F-7BBFEA267D8B}" destId="{B3BAF794-8729-402F-BEDB-396DC54FC3B6}" srcOrd="3" destOrd="0" presId="urn:microsoft.com/office/officeart/2005/8/layout/vList5"/>
    <dgm:cxn modelId="{7A33B63F-8927-47CE-BB9A-4B3020736148}" type="presParOf" srcId="{0BF89191-BE9B-414C-AE3F-7BBFEA267D8B}" destId="{A14B60AF-F014-490D-85DA-993D7F943942}" srcOrd="4" destOrd="0" presId="urn:microsoft.com/office/officeart/2005/8/layout/vList5"/>
    <dgm:cxn modelId="{B7E28480-C28D-4E6A-8DDA-4CF4B0EA7B3B}" type="presParOf" srcId="{A14B60AF-F014-490D-85DA-993D7F943942}" destId="{056841D2-4342-4A13-B04D-93D2882F0EBD}" srcOrd="0" destOrd="0" presId="urn:microsoft.com/office/officeart/2005/8/layout/vList5"/>
    <dgm:cxn modelId="{1DFD9D1C-D61E-446B-9FC0-CF675DBD5D28}" type="presParOf" srcId="{A14B60AF-F014-490D-85DA-993D7F943942}" destId="{850008EE-F116-48B5-9CFE-F2306395C2B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1D66CD7-464D-41BD-BAFA-9DE6FAB237C7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7859442-662F-4030-B6F2-F23EF37F0C5D}">
      <dgm:prSet phldrT="[Text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sz="2800" dirty="0" smtClean="0">
              <a:latin typeface="Arial" panose="020B0604020202020204" pitchFamily="34" charset="0"/>
              <a:cs typeface="Arial" panose="020B0604020202020204" pitchFamily="34" charset="0"/>
            </a:rPr>
            <a:t>Provides Inputs Not Answers</a:t>
          </a:r>
          <a:endParaRPr lang="en-US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C9C93B6-7913-4FFD-96DD-0F27B7FC31D2}" type="parTrans" cxnId="{6D60F79B-C8F8-455A-8B75-36CE7D933C62}">
      <dgm:prSet/>
      <dgm:spPr/>
      <dgm:t>
        <a:bodyPr/>
        <a:lstStyle/>
        <a:p>
          <a:endParaRPr lang="en-US" sz="2400"/>
        </a:p>
      </dgm:t>
    </dgm:pt>
    <dgm:pt modelId="{A9C653CD-2B68-4D2A-B4A3-6D8FEBEEB357}" type="sibTrans" cxnId="{6D60F79B-C8F8-455A-8B75-36CE7D933C62}">
      <dgm:prSet/>
      <dgm:spPr/>
      <dgm:t>
        <a:bodyPr/>
        <a:lstStyle/>
        <a:p>
          <a:endParaRPr lang="en-US" sz="2400"/>
        </a:p>
      </dgm:t>
    </dgm:pt>
    <dgm:pt modelId="{5CA6E544-1A39-4B66-841B-4A0781EA8B14}">
      <dgm:prSet phldrT="[Text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sz="2800" dirty="0" smtClean="0">
              <a:latin typeface="Arial" panose="020B0604020202020204" pitchFamily="34" charset="0"/>
              <a:cs typeface="Arial" panose="020B0604020202020204" pitchFamily="34" charset="0"/>
            </a:rPr>
            <a:t>More Data is Not Always the Answer</a:t>
          </a:r>
          <a:endParaRPr lang="en-US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C6113E-6C1B-407B-9535-5C2197DA037F}" type="parTrans" cxnId="{37AD3418-2E46-4890-97D7-7B966C5FFFB0}">
      <dgm:prSet/>
      <dgm:spPr/>
      <dgm:t>
        <a:bodyPr/>
        <a:lstStyle/>
        <a:p>
          <a:endParaRPr lang="en-US" sz="2400"/>
        </a:p>
      </dgm:t>
    </dgm:pt>
    <dgm:pt modelId="{589867A2-53F0-497B-B75F-D21FC70302E7}" type="sibTrans" cxnId="{37AD3418-2E46-4890-97D7-7B966C5FFFB0}">
      <dgm:prSet/>
      <dgm:spPr/>
      <dgm:t>
        <a:bodyPr/>
        <a:lstStyle/>
        <a:p>
          <a:endParaRPr lang="en-US" sz="2400"/>
        </a:p>
      </dgm:t>
    </dgm:pt>
    <dgm:pt modelId="{F1C46786-54E0-46C2-BE09-8BA0FB4FEA6A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chemeClr val="accent2">
                <a:tint val="50000"/>
                <a:satMod val="300000"/>
              </a:schemeClr>
            </a:gs>
            <a:gs pos="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</a:gradFill>
      </dgm:spPr>
      <dgm:t>
        <a:bodyPr/>
        <a:lstStyle/>
        <a:p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Can actually lead to additional statistical challenges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64F9B7-4F73-4F86-B136-A286339488C7}" type="parTrans" cxnId="{0C1FC4A5-299E-44CD-AC02-3C56546B6AF9}">
      <dgm:prSet/>
      <dgm:spPr/>
      <dgm:t>
        <a:bodyPr/>
        <a:lstStyle/>
        <a:p>
          <a:endParaRPr lang="en-US" sz="2400"/>
        </a:p>
      </dgm:t>
    </dgm:pt>
    <dgm:pt modelId="{648B598C-B44B-4AE8-8125-54E74FA9821D}" type="sibTrans" cxnId="{0C1FC4A5-299E-44CD-AC02-3C56546B6AF9}">
      <dgm:prSet/>
      <dgm:spPr/>
      <dgm:t>
        <a:bodyPr/>
        <a:lstStyle/>
        <a:p>
          <a:endParaRPr lang="en-US" sz="2400"/>
        </a:p>
      </dgm:t>
    </dgm:pt>
    <dgm:pt modelId="{54688BF0-5434-4CCB-B0B1-B37D1AB4E62A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chemeClr val="accent2">
                <a:tint val="50000"/>
                <a:satMod val="300000"/>
              </a:schemeClr>
            </a:gs>
            <a:gs pos="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</a:gradFill>
      </dgm:spPr>
      <dgm:t>
        <a:bodyPr/>
        <a:lstStyle/>
        <a:p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Decision maker must combine this information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8D46F5-8819-4C10-BF28-A876C4DE87B8}" type="parTrans" cxnId="{3EDD779E-F7FA-41CF-A080-2A32801BAF52}">
      <dgm:prSet/>
      <dgm:spPr/>
      <dgm:t>
        <a:bodyPr/>
        <a:lstStyle/>
        <a:p>
          <a:endParaRPr lang="en-US" sz="2400"/>
        </a:p>
      </dgm:t>
    </dgm:pt>
    <dgm:pt modelId="{AD13E75B-B878-469C-8617-85D9D79195E0}" type="sibTrans" cxnId="{3EDD779E-F7FA-41CF-A080-2A32801BAF52}">
      <dgm:prSet/>
      <dgm:spPr/>
      <dgm:t>
        <a:bodyPr/>
        <a:lstStyle/>
        <a:p>
          <a:endParaRPr lang="en-US" sz="2400"/>
        </a:p>
      </dgm:t>
    </dgm:pt>
    <dgm:pt modelId="{2CCEF27A-9626-4F72-9AC7-7B3CC9113EEA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chemeClr val="accent2">
                <a:tint val="50000"/>
                <a:satMod val="300000"/>
              </a:schemeClr>
            </a:gs>
            <a:gs pos="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</a:gradFill>
      </dgm:spPr>
      <dgm:t>
        <a:bodyPr/>
        <a:lstStyle/>
        <a:p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Predictive models provide additional information to the decision maker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756FFA-4B86-416D-88C1-EC2B07655767}" type="parTrans" cxnId="{1044125F-D5B2-456E-94CD-8DD4C744E68D}">
      <dgm:prSet/>
      <dgm:spPr/>
      <dgm:t>
        <a:bodyPr/>
        <a:lstStyle/>
        <a:p>
          <a:endParaRPr lang="en-US" sz="2400"/>
        </a:p>
      </dgm:t>
    </dgm:pt>
    <dgm:pt modelId="{C6F1435E-9593-4749-AD6F-4AC3DEBACF17}" type="sibTrans" cxnId="{1044125F-D5B2-456E-94CD-8DD4C744E68D}">
      <dgm:prSet/>
      <dgm:spPr/>
      <dgm:t>
        <a:bodyPr/>
        <a:lstStyle/>
        <a:p>
          <a:endParaRPr lang="en-US" sz="2400"/>
        </a:p>
      </dgm:t>
    </dgm:pt>
    <dgm:pt modelId="{513AE205-F1F5-4CB9-9D85-C2A80AE0E472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chemeClr val="accent2">
                <a:tint val="50000"/>
                <a:satMod val="300000"/>
              </a:schemeClr>
            </a:gs>
            <a:gs pos="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</a:gradFill>
      </dgm:spPr>
      <dgm:t>
        <a:bodyPr/>
        <a:lstStyle/>
        <a:p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Spurious relationships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62C49D-A53A-432C-B3DF-E60F8757308B}" type="parTrans" cxnId="{86CBD9FE-1B6B-471C-96D7-DD09B8AA1302}">
      <dgm:prSet/>
      <dgm:spPr/>
      <dgm:t>
        <a:bodyPr/>
        <a:lstStyle/>
        <a:p>
          <a:endParaRPr lang="en-US" sz="2400"/>
        </a:p>
      </dgm:t>
    </dgm:pt>
    <dgm:pt modelId="{40A2066C-F40C-4AED-8C40-A138ACC62386}" type="sibTrans" cxnId="{86CBD9FE-1B6B-471C-96D7-DD09B8AA1302}">
      <dgm:prSet/>
      <dgm:spPr/>
      <dgm:t>
        <a:bodyPr/>
        <a:lstStyle/>
        <a:p>
          <a:endParaRPr lang="en-US" sz="2400"/>
        </a:p>
      </dgm:t>
    </dgm:pt>
    <dgm:pt modelId="{0BF89191-BE9B-414C-AE3F-7BBFEA267D8B}" type="pres">
      <dgm:prSet presAssocID="{51D66CD7-464D-41BD-BAFA-9DE6FAB237C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FF917BE-0D15-4C91-ABBF-AB298E327DF7}" type="pres">
      <dgm:prSet presAssocID="{37859442-662F-4030-B6F2-F23EF37F0C5D}" presName="linNode" presStyleCnt="0"/>
      <dgm:spPr/>
    </dgm:pt>
    <dgm:pt modelId="{7DA0B6E2-4C24-45D0-A2B0-44D5678178BE}" type="pres">
      <dgm:prSet presAssocID="{37859442-662F-4030-B6F2-F23EF37F0C5D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D35034-A93F-418A-9BA0-C946BC437694}" type="pres">
      <dgm:prSet presAssocID="{37859442-662F-4030-B6F2-F23EF37F0C5D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A269B9-85FE-4C41-9004-37816108F076}" type="pres">
      <dgm:prSet presAssocID="{A9C653CD-2B68-4D2A-B4A3-6D8FEBEEB357}" presName="sp" presStyleCnt="0"/>
      <dgm:spPr/>
    </dgm:pt>
    <dgm:pt modelId="{A14B60AF-F014-490D-85DA-993D7F943942}" type="pres">
      <dgm:prSet presAssocID="{5CA6E544-1A39-4B66-841B-4A0781EA8B14}" presName="linNode" presStyleCnt="0"/>
      <dgm:spPr/>
    </dgm:pt>
    <dgm:pt modelId="{056841D2-4342-4A13-B04D-93D2882F0EBD}" type="pres">
      <dgm:prSet presAssocID="{5CA6E544-1A39-4B66-841B-4A0781EA8B14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0008EE-F116-48B5-9CFE-F2306395C2BE}" type="pres">
      <dgm:prSet presAssocID="{5CA6E544-1A39-4B66-841B-4A0781EA8B14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E55D86D-406D-488C-A0CD-228D9593FF76}" type="presOf" srcId="{54688BF0-5434-4CCB-B0B1-B37D1AB4E62A}" destId="{00D35034-A93F-418A-9BA0-C946BC437694}" srcOrd="0" destOrd="1" presId="urn:microsoft.com/office/officeart/2005/8/layout/vList5"/>
    <dgm:cxn modelId="{37AD3418-2E46-4890-97D7-7B966C5FFFB0}" srcId="{51D66CD7-464D-41BD-BAFA-9DE6FAB237C7}" destId="{5CA6E544-1A39-4B66-841B-4A0781EA8B14}" srcOrd="1" destOrd="0" parTransId="{7EC6113E-6C1B-407B-9535-5C2197DA037F}" sibTransId="{589867A2-53F0-497B-B75F-D21FC70302E7}"/>
    <dgm:cxn modelId="{8F354FEA-0491-42AB-B93B-07043FDBF059}" type="presOf" srcId="{2CCEF27A-9626-4F72-9AC7-7B3CC9113EEA}" destId="{00D35034-A93F-418A-9BA0-C946BC437694}" srcOrd="0" destOrd="0" presId="urn:microsoft.com/office/officeart/2005/8/layout/vList5"/>
    <dgm:cxn modelId="{3EDD779E-F7FA-41CF-A080-2A32801BAF52}" srcId="{37859442-662F-4030-B6F2-F23EF37F0C5D}" destId="{54688BF0-5434-4CCB-B0B1-B37D1AB4E62A}" srcOrd="1" destOrd="0" parTransId="{A08D46F5-8819-4C10-BF28-A876C4DE87B8}" sibTransId="{AD13E75B-B878-469C-8617-85D9D79195E0}"/>
    <dgm:cxn modelId="{0C1FC4A5-299E-44CD-AC02-3C56546B6AF9}" srcId="{5CA6E544-1A39-4B66-841B-4A0781EA8B14}" destId="{F1C46786-54E0-46C2-BE09-8BA0FB4FEA6A}" srcOrd="0" destOrd="0" parTransId="{7864F9B7-4F73-4F86-B136-A286339488C7}" sibTransId="{648B598C-B44B-4AE8-8125-54E74FA9821D}"/>
    <dgm:cxn modelId="{5A92345A-157B-450C-9213-8C6B3B8FA89E}" type="presOf" srcId="{37859442-662F-4030-B6F2-F23EF37F0C5D}" destId="{7DA0B6E2-4C24-45D0-A2B0-44D5678178BE}" srcOrd="0" destOrd="0" presId="urn:microsoft.com/office/officeart/2005/8/layout/vList5"/>
    <dgm:cxn modelId="{FA6EFDC6-AA76-48A7-9087-F0D738890D93}" type="presOf" srcId="{513AE205-F1F5-4CB9-9D85-C2A80AE0E472}" destId="{850008EE-F116-48B5-9CFE-F2306395C2BE}" srcOrd="0" destOrd="1" presId="urn:microsoft.com/office/officeart/2005/8/layout/vList5"/>
    <dgm:cxn modelId="{1044125F-D5B2-456E-94CD-8DD4C744E68D}" srcId="{37859442-662F-4030-B6F2-F23EF37F0C5D}" destId="{2CCEF27A-9626-4F72-9AC7-7B3CC9113EEA}" srcOrd="0" destOrd="0" parTransId="{06756FFA-4B86-416D-88C1-EC2B07655767}" sibTransId="{C6F1435E-9593-4749-AD6F-4AC3DEBACF17}"/>
    <dgm:cxn modelId="{6D60F79B-C8F8-455A-8B75-36CE7D933C62}" srcId="{51D66CD7-464D-41BD-BAFA-9DE6FAB237C7}" destId="{37859442-662F-4030-B6F2-F23EF37F0C5D}" srcOrd="0" destOrd="0" parTransId="{7C9C93B6-7913-4FFD-96DD-0F27B7FC31D2}" sibTransId="{A9C653CD-2B68-4D2A-B4A3-6D8FEBEEB357}"/>
    <dgm:cxn modelId="{86CBD9FE-1B6B-471C-96D7-DD09B8AA1302}" srcId="{5CA6E544-1A39-4B66-841B-4A0781EA8B14}" destId="{513AE205-F1F5-4CB9-9D85-C2A80AE0E472}" srcOrd="1" destOrd="0" parTransId="{C762C49D-A53A-432C-B3DF-E60F8757308B}" sibTransId="{40A2066C-F40C-4AED-8C40-A138ACC62386}"/>
    <dgm:cxn modelId="{0529781B-1F52-47C3-9366-F0E4229186EB}" type="presOf" srcId="{51D66CD7-464D-41BD-BAFA-9DE6FAB237C7}" destId="{0BF89191-BE9B-414C-AE3F-7BBFEA267D8B}" srcOrd="0" destOrd="0" presId="urn:microsoft.com/office/officeart/2005/8/layout/vList5"/>
    <dgm:cxn modelId="{22437C23-D37E-44BC-B2FD-AB609E665848}" type="presOf" srcId="{5CA6E544-1A39-4B66-841B-4A0781EA8B14}" destId="{056841D2-4342-4A13-B04D-93D2882F0EBD}" srcOrd="0" destOrd="0" presId="urn:microsoft.com/office/officeart/2005/8/layout/vList5"/>
    <dgm:cxn modelId="{FACB1B7B-18EA-4CC4-99E4-9E23C71CFBC1}" type="presOf" srcId="{F1C46786-54E0-46C2-BE09-8BA0FB4FEA6A}" destId="{850008EE-F116-48B5-9CFE-F2306395C2BE}" srcOrd="0" destOrd="0" presId="urn:microsoft.com/office/officeart/2005/8/layout/vList5"/>
    <dgm:cxn modelId="{226AB89D-C9E0-4197-B77E-1BA80A7A188F}" type="presParOf" srcId="{0BF89191-BE9B-414C-AE3F-7BBFEA267D8B}" destId="{3FF917BE-0D15-4C91-ABBF-AB298E327DF7}" srcOrd="0" destOrd="0" presId="urn:microsoft.com/office/officeart/2005/8/layout/vList5"/>
    <dgm:cxn modelId="{E0E91F46-3036-45A5-95A2-7F4C4F88DE67}" type="presParOf" srcId="{3FF917BE-0D15-4C91-ABBF-AB298E327DF7}" destId="{7DA0B6E2-4C24-45D0-A2B0-44D5678178BE}" srcOrd="0" destOrd="0" presId="urn:microsoft.com/office/officeart/2005/8/layout/vList5"/>
    <dgm:cxn modelId="{9C487519-F9CF-4438-907C-E52F190F9139}" type="presParOf" srcId="{3FF917BE-0D15-4C91-ABBF-AB298E327DF7}" destId="{00D35034-A93F-418A-9BA0-C946BC437694}" srcOrd="1" destOrd="0" presId="urn:microsoft.com/office/officeart/2005/8/layout/vList5"/>
    <dgm:cxn modelId="{F7268E49-3055-4D9C-BD1A-43B25A76396F}" type="presParOf" srcId="{0BF89191-BE9B-414C-AE3F-7BBFEA267D8B}" destId="{C6A269B9-85FE-4C41-9004-37816108F076}" srcOrd="1" destOrd="0" presId="urn:microsoft.com/office/officeart/2005/8/layout/vList5"/>
    <dgm:cxn modelId="{B8E0D101-B712-4D65-9F26-9E71336D0755}" type="presParOf" srcId="{0BF89191-BE9B-414C-AE3F-7BBFEA267D8B}" destId="{A14B60AF-F014-490D-85DA-993D7F943942}" srcOrd="2" destOrd="0" presId="urn:microsoft.com/office/officeart/2005/8/layout/vList5"/>
    <dgm:cxn modelId="{573626E8-1B9B-447A-B9EA-61F45BCDE93F}" type="presParOf" srcId="{A14B60AF-F014-490D-85DA-993D7F943942}" destId="{056841D2-4342-4A13-B04D-93D2882F0EBD}" srcOrd="0" destOrd="0" presId="urn:microsoft.com/office/officeart/2005/8/layout/vList5"/>
    <dgm:cxn modelId="{3B3C7BF8-89A2-44B9-B541-221C39DCE351}" type="presParOf" srcId="{A14B60AF-F014-490D-85DA-993D7F943942}" destId="{850008EE-F116-48B5-9CFE-F2306395C2B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1D66CD7-464D-41BD-BAFA-9DE6FAB237C7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7859442-662F-4030-B6F2-F23EF37F0C5D}">
      <dgm:prSet phldrT="[Text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sz="2400" dirty="0" smtClean="0">
              <a:latin typeface="Arial" panose="020B0604020202020204" pitchFamily="34" charset="0"/>
              <a:cs typeface="Arial" panose="020B0604020202020204" pitchFamily="34" charset="0"/>
            </a:rPr>
            <a:t>Can Lead to New Insights</a:t>
          </a:r>
          <a:endParaRPr lang="en-US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C9C93B6-7913-4FFD-96DD-0F27B7FC31D2}" type="parTrans" cxnId="{6D60F79B-C8F8-455A-8B75-36CE7D933C62}">
      <dgm:prSet/>
      <dgm:spPr/>
      <dgm:t>
        <a:bodyPr/>
        <a:lstStyle/>
        <a:p>
          <a:endParaRPr lang="en-US" sz="2400"/>
        </a:p>
      </dgm:t>
    </dgm:pt>
    <dgm:pt modelId="{A9C653CD-2B68-4D2A-B4A3-6D8FEBEEB357}" type="sibTrans" cxnId="{6D60F79B-C8F8-455A-8B75-36CE7D933C62}">
      <dgm:prSet/>
      <dgm:spPr/>
      <dgm:t>
        <a:bodyPr/>
        <a:lstStyle/>
        <a:p>
          <a:endParaRPr lang="en-US" sz="2400"/>
        </a:p>
      </dgm:t>
    </dgm:pt>
    <dgm:pt modelId="{5CA6E544-1A39-4B66-841B-4A0781EA8B14}">
      <dgm:prSet phldrT="[Text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sz="2400" dirty="0" smtClean="0">
              <a:latin typeface="Arial" panose="020B0604020202020204" pitchFamily="34" charset="0"/>
              <a:cs typeface="Arial" panose="020B0604020202020204" pitchFamily="34" charset="0"/>
            </a:rPr>
            <a:t>Data is Not Information</a:t>
          </a:r>
          <a:endParaRPr lang="en-US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C6113E-6C1B-407B-9535-5C2197DA037F}" type="parTrans" cxnId="{37AD3418-2E46-4890-97D7-7B966C5FFFB0}">
      <dgm:prSet/>
      <dgm:spPr/>
      <dgm:t>
        <a:bodyPr/>
        <a:lstStyle/>
        <a:p>
          <a:endParaRPr lang="en-US" sz="2400"/>
        </a:p>
      </dgm:t>
    </dgm:pt>
    <dgm:pt modelId="{589867A2-53F0-497B-B75F-D21FC70302E7}" type="sibTrans" cxnId="{37AD3418-2E46-4890-97D7-7B966C5FFFB0}">
      <dgm:prSet/>
      <dgm:spPr/>
      <dgm:t>
        <a:bodyPr/>
        <a:lstStyle/>
        <a:p>
          <a:endParaRPr lang="en-US" sz="2400"/>
        </a:p>
      </dgm:t>
    </dgm:pt>
    <dgm:pt modelId="{F1C46786-54E0-46C2-BE09-8BA0FB4FEA6A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chemeClr val="accent2">
                <a:tint val="50000"/>
                <a:satMod val="300000"/>
              </a:schemeClr>
            </a:gs>
            <a:gs pos="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</a:gradFill>
      </dgm:spPr>
      <dgm:t>
        <a:bodyPr/>
        <a:lstStyle/>
        <a:p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Analytics helps translate data into insights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64F9B7-4F73-4F86-B136-A286339488C7}" type="parTrans" cxnId="{0C1FC4A5-299E-44CD-AC02-3C56546B6AF9}">
      <dgm:prSet/>
      <dgm:spPr/>
      <dgm:t>
        <a:bodyPr/>
        <a:lstStyle/>
        <a:p>
          <a:endParaRPr lang="en-US" sz="2400"/>
        </a:p>
      </dgm:t>
    </dgm:pt>
    <dgm:pt modelId="{648B598C-B44B-4AE8-8125-54E74FA9821D}" type="sibTrans" cxnId="{0C1FC4A5-299E-44CD-AC02-3C56546B6AF9}">
      <dgm:prSet/>
      <dgm:spPr/>
      <dgm:t>
        <a:bodyPr/>
        <a:lstStyle/>
        <a:p>
          <a:endParaRPr lang="en-US" sz="2400"/>
        </a:p>
      </dgm:t>
    </dgm:pt>
    <dgm:pt modelId="{2CCEF27A-9626-4F72-9AC7-7B3CC9113EEA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chemeClr val="accent2">
                <a:tint val="50000"/>
                <a:satMod val="300000"/>
              </a:schemeClr>
            </a:gs>
            <a:gs pos="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</a:gradFill>
      </dgm:spPr>
      <dgm:t>
        <a:bodyPr/>
        <a:lstStyle/>
        <a:p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Mitigates cognitive and other human-subject biases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756FFA-4B86-416D-88C1-EC2B07655767}" type="parTrans" cxnId="{1044125F-D5B2-456E-94CD-8DD4C744E68D}">
      <dgm:prSet/>
      <dgm:spPr/>
      <dgm:t>
        <a:bodyPr/>
        <a:lstStyle/>
        <a:p>
          <a:endParaRPr lang="en-US" sz="2400"/>
        </a:p>
      </dgm:t>
    </dgm:pt>
    <dgm:pt modelId="{C6F1435E-9593-4749-AD6F-4AC3DEBACF17}" type="sibTrans" cxnId="{1044125F-D5B2-456E-94CD-8DD4C744E68D}">
      <dgm:prSet/>
      <dgm:spPr/>
      <dgm:t>
        <a:bodyPr/>
        <a:lstStyle/>
        <a:p>
          <a:endParaRPr lang="en-US" sz="2400"/>
        </a:p>
      </dgm:t>
    </dgm:pt>
    <dgm:pt modelId="{05B49870-3DAD-460F-B280-AC3280CF4254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chemeClr val="accent2">
                <a:tint val="50000"/>
                <a:satMod val="300000"/>
              </a:schemeClr>
            </a:gs>
            <a:gs pos="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</a:gradFill>
      </dgm:spPr>
      <dgm:t>
        <a:bodyPr/>
        <a:lstStyle/>
        <a:p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Must be combined with subject-matter expertise and other inputs to reach best decision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2A5A2D5-5B4C-4ED1-88A6-6C1A8F4971FA}" type="parTrans" cxnId="{96DCC0FA-C6EC-4CAD-9CA6-CF5E22F9B00F}">
      <dgm:prSet/>
      <dgm:spPr/>
      <dgm:t>
        <a:bodyPr/>
        <a:lstStyle/>
        <a:p>
          <a:endParaRPr lang="en-US" sz="2400"/>
        </a:p>
      </dgm:t>
    </dgm:pt>
    <dgm:pt modelId="{FA59C498-025E-4439-BA6E-6D9D04225027}" type="sibTrans" cxnId="{96DCC0FA-C6EC-4CAD-9CA6-CF5E22F9B00F}">
      <dgm:prSet/>
      <dgm:spPr/>
      <dgm:t>
        <a:bodyPr/>
        <a:lstStyle/>
        <a:p>
          <a:endParaRPr lang="en-US" sz="2400"/>
        </a:p>
      </dgm:t>
    </dgm:pt>
    <dgm:pt modelId="{B218E50D-66FC-4A5D-A8E3-5059F172E64F}">
      <dgm:prSet phldrT="[Text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sz="2400" dirty="0" smtClean="0">
              <a:latin typeface="Arial" panose="020B0604020202020204" pitchFamily="34" charset="0"/>
              <a:cs typeface="Arial" panose="020B0604020202020204" pitchFamily="34" charset="0"/>
            </a:rPr>
            <a:t>Powerful Methods to Automate Predictive Tasks</a:t>
          </a:r>
          <a:endParaRPr lang="en-US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0B4D21-D8A4-42DA-93D6-3B009506458D}" type="parTrans" cxnId="{0BCBA9EF-1A66-4013-ACDA-808147E804A8}">
      <dgm:prSet/>
      <dgm:spPr/>
      <dgm:t>
        <a:bodyPr/>
        <a:lstStyle/>
        <a:p>
          <a:endParaRPr lang="en-US" sz="2400"/>
        </a:p>
      </dgm:t>
    </dgm:pt>
    <dgm:pt modelId="{9DA7BF31-2BFB-43F2-ABA0-70E1E8062AF6}" type="sibTrans" cxnId="{0BCBA9EF-1A66-4013-ACDA-808147E804A8}">
      <dgm:prSet/>
      <dgm:spPr/>
      <dgm:t>
        <a:bodyPr/>
        <a:lstStyle/>
        <a:p>
          <a:endParaRPr lang="en-US" sz="2400"/>
        </a:p>
      </dgm:t>
    </dgm:pt>
    <dgm:pt modelId="{27987FA3-6397-4C1D-A8F4-A0A83994B273}">
      <dgm:prSet phldrT="[Text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chemeClr val="accent6">
            <a:lumMod val="20000"/>
            <a:lumOff val="80000"/>
          </a:schemeClr>
        </a:solidFill>
        <a:ln w="6350">
          <a:solidFill>
            <a:schemeClr val="accent2"/>
          </a:solidFill>
        </a:ln>
      </dgm:spPr>
      <dgm:t>
        <a:bodyPr/>
        <a:lstStyle/>
        <a:p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Great for “routine” tasks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3A8E29-9682-46DC-BD42-E1F8FE797A79}" type="parTrans" cxnId="{87C57159-DBCC-4A6F-B5A0-374BEF45F0A8}">
      <dgm:prSet/>
      <dgm:spPr/>
      <dgm:t>
        <a:bodyPr/>
        <a:lstStyle/>
        <a:p>
          <a:endParaRPr lang="en-US" sz="2400"/>
        </a:p>
      </dgm:t>
    </dgm:pt>
    <dgm:pt modelId="{6F52038E-2543-4275-80D9-1A3B28CF67CE}" type="sibTrans" cxnId="{87C57159-DBCC-4A6F-B5A0-374BEF45F0A8}">
      <dgm:prSet/>
      <dgm:spPr/>
      <dgm:t>
        <a:bodyPr/>
        <a:lstStyle/>
        <a:p>
          <a:endParaRPr lang="en-US" sz="2400"/>
        </a:p>
      </dgm:t>
    </dgm:pt>
    <dgm:pt modelId="{A44C87EE-65FC-4B2F-A7CC-9F2DF633A062}">
      <dgm:prSet phldrT="[Text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chemeClr val="accent6">
            <a:lumMod val="20000"/>
            <a:lumOff val="80000"/>
          </a:schemeClr>
        </a:solidFill>
        <a:ln w="6350">
          <a:solidFill>
            <a:schemeClr val="accent2"/>
          </a:solidFill>
        </a:ln>
      </dgm:spPr>
      <dgm:t>
        <a:bodyPr/>
        <a:lstStyle/>
        <a:p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Provides inputs, not decisions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F89D11-6DD9-4EAC-8C61-4B9D51C92866}" type="parTrans" cxnId="{CAD57D2E-AA27-4E6C-94FD-E3D22AA07D7D}">
      <dgm:prSet/>
      <dgm:spPr/>
      <dgm:t>
        <a:bodyPr/>
        <a:lstStyle/>
        <a:p>
          <a:endParaRPr lang="en-US" sz="2400"/>
        </a:p>
      </dgm:t>
    </dgm:pt>
    <dgm:pt modelId="{CCC418AF-DE09-4BBE-900E-C5E2127E858E}" type="sibTrans" cxnId="{CAD57D2E-AA27-4E6C-94FD-E3D22AA07D7D}">
      <dgm:prSet/>
      <dgm:spPr/>
      <dgm:t>
        <a:bodyPr/>
        <a:lstStyle/>
        <a:p>
          <a:endParaRPr lang="en-US" sz="2400"/>
        </a:p>
      </dgm:t>
    </dgm:pt>
    <dgm:pt modelId="{232DF595-299C-46C4-9F9E-C8A3DF9D6268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chemeClr val="accent2">
                <a:tint val="50000"/>
                <a:satMod val="300000"/>
              </a:schemeClr>
            </a:gs>
            <a:gs pos="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</a:gradFill>
      </dgm:spPr>
      <dgm:t>
        <a:bodyPr/>
        <a:lstStyle/>
        <a:p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More data is not always better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457C27E-2E07-49AB-87C4-2B23683D5A9A}" type="parTrans" cxnId="{D84CEF9D-9E72-4197-B214-42962971B62A}">
      <dgm:prSet/>
      <dgm:spPr/>
      <dgm:t>
        <a:bodyPr/>
        <a:lstStyle/>
        <a:p>
          <a:endParaRPr lang="en-US" sz="2400"/>
        </a:p>
      </dgm:t>
    </dgm:pt>
    <dgm:pt modelId="{942B5297-9D55-409F-805C-1C93F607309B}" type="sibTrans" cxnId="{D84CEF9D-9E72-4197-B214-42962971B62A}">
      <dgm:prSet/>
      <dgm:spPr/>
      <dgm:t>
        <a:bodyPr/>
        <a:lstStyle/>
        <a:p>
          <a:endParaRPr lang="en-US" sz="2400"/>
        </a:p>
      </dgm:t>
    </dgm:pt>
    <dgm:pt modelId="{4C7F37B5-3CC8-4408-AD7A-5F4946E2D3ED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chemeClr val="accent2">
                <a:tint val="50000"/>
                <a:satMod val="300000"/>
              </a:schemeClr>
            </a:gs>
            <a:gs pos="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</a:gradFill>
      </dgm:spPr>
      <dgm:t>
        <a:bodyPr/>
        <a:lstStyle/>
        <a:p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Provides information on actual uncertainty of predictions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B61DAE0-FE4E-41EA-B592-4436503B3394}" type="parTrans" cxnId="{678283AD-E940-45B9-B3F2-ABD25303B764}">
      <dgm:prSet/>
      <dgm:spPr/>
      <dgm:t>
        <a:bodyPr/>
        <a:lstStyle/>
        <a:p>
          <a:endParaRPr lang="en-US"/>
        </a:p>
      </dgm:t>
    </dgm:pt>
    <dgm:pt modelId="{9D9871B3-B937-4D70-971C-FDBEBCDB6C36}" type="sibTrans" cxnId="{678283AD-E940-45B9-B3F2-ABD25303B764}">
      <dgm:prSet/>
      <dgm:spPr/>
      <dgm:t>
        <a:bodyPr/>
        <a:lstStyle/>
        <a:p>
          <a:endParaRPr lang="en-US"/>
        </a:p>
      </dgm:t>
    </dgm:pt>
    <dgm:pt modelId="{0BF89191-BE9B-414C-AE3F-7BBFEA267D8B}" type="pres">
      <dgm:prSet presAssocID="{51D66CD7-464D-41BD-BAFA-9DE6FAB237C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A1E06B9-BAB1-41C0-95B0-755CDF4F10DB}" type="pres">
      <dgm:prSet presAssocID="{B218E50D-66FC-4A5D-A8E3-5059F172E64F}" presName="linNode" presStyleCnt="0"/>
      <dgm:spPr/>
    </dgm:pt>
    <dgm:pt modelId="{569A7157-86A7-4216-83E3-2A1F909B1C32}" type="pres">
      <dgm:prSet presAssocID="{B218E50D-66FC-4A5D-A8E3-5059F172E64F}" presName="parentText" presStyleLbl="node1" presStyleIdx="0" presStyleCnt="3" custLinFactNeighborX="-1939" custLinFactNeighborY="-310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A18E3B-23C3-483E-B465-EDA7515835FD}" type="pres">
      <dgm:prSet presAssocID="{B218E50D-66FC-4A5D-A8E3-5059F172E64F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DFB16F-0B30-406A-8D83-BA0199C67D84}" type="pres">
      <dgm:prSet presAssocID="{9DA7BF31-2BFB-43F2-ABA0-70E1E8062AF6}" presName="sp" presStyleCnt="0"/>
      <dgm:spPr/>
    </dgm:pt>
    <dgm:pt modelId="{3FF917BE-0D15-4C91-ABBF-AB298E327DF7}" type="pres">
      <dgm:prSet presAssocID="{37859442-662F-4030-B6F2-F23EF37F0C5D}" presName="linNode" presStyleCnt="0"/>
      <dgm:spPr/>
    </dgm:pt>
    <dgm:pt modelId="{7DA0B6E2-4C24-45D0-A2B0-44D5678178BE}" type="pres">
      <dgm:prSet presAssocID="{37859442-662F-4030-B6F2-F23EF37F0C5D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D35034-A93F-418A-9BA0-C946BC437694}" type="pres">
      <dgm:prSet presAssocID="{37859442-662F-4030-B6F2-F23EF37F0C5D}" presName="descendantText" presStyleLbl="alignAccFollowNode1" presStyleIdx="1" presStyleCnt="3" custScaleY="903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A269B9-85FE-4C41-9004-37816108F076}" type="pres">
      <dgm:prSet presAssocID="{A9C653CD-2B68-4D2A-B4A3-6D8FEBEEB357}" presName="sp" presStyleCnt="0"/>
      <dgm:spPr/>
    </dgm:pt>
    <dgm:pt modelId="{A14B60AF-F014-490D-85DA-993D7F943942}" type="pres">
      <dgm:prSet presAssocID="{5CA6E544-1A39-4B66-841B-4A0781EA8B14}" presName="linNode" presStyleCnt="0"/>
      <dgm:spPr/>
    </dgm:pt>
    <dgm:pt modelId="{056841D2-4342-4A13-B04D-93D2882F0EBD}" type="pres">
      <dgm:prSet presAssocID="{5CA6E544-1A39-4B66-841B-4A0781EA8B14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0008EE-F116-48B5-9CFE-F2306395C2BE}" type="pres">
      <dgm:prSet presAssocID="{5CA6E544-1A39-4B66-841B-4A0781EA8B14}" presName="descendantText" presStyleLbl="alignAccFollowNode1" presStyleIdx="2" presStyleCnt="3" custScaleY="121021" custLinFactNeighborY="19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987DB37-8965-46B0-917A-F1D6DF39B3B3}" type="presOf" srcId="{232DF595-299C-46C4-9F9E-C8A3DF9D6268}" destId="{850008EE-F116-48B5-9CFE-F2306395C2BE}" srcOrd="0" destOrd="2" presId="urn:microsoft.com/office/officeart/2005/8/layout/vList5"/>
    <dgm:cxn modelId="{96DCC0FA-C6EC-4CAD-9CA6-CF5E22F9B00F}" srcId="{5CA6E544-1A39-4B66-841B-4A0781EA8B14}" destId="{05B49870-3DAD-460F-B280-AC3280CF4254}" srcOrd="1" destOrd="0" parTransId="{42A5A2D5-5B4C-4ED1-88A6-6C1A8F4971FA}" sibTransId="{FA59C498-025E-4439-BA6E-6D9D04225027}"/>
    <dgm:cxn modelId="{0C1FC4A5-299E-44CD-AC02-3C56546B6AF9}" srcId="{5CA6E544-1A39-4B66-841B-4A0781EA8B14}" destId="{F1C46786-54E0-46C2-BE09-8BA0FB4FEA6A}" srcOrd="0" destOrd="0" parTransId="{7864F9B7-4F73-4F86-B136-A286339488C7}" sibTransId="{648B598C-B44B-4AE8-8125-54E74FA9821D}"/>
    <dgm:cxn modelId="{4059C714-DFBC-42D1-9B5A-8E8791994D9F}" type="presOf" srcId="{2CCEF27A-9626-4F72-9AC7-7B3CC9113EEA}" destId="{00D35034-A93F-418A-9BA0-C946BC437694}" srcOrd="0" destOrd="0" presId="urn:microsoft.com/office/officeart/2005/8/layout/vList5"/>
    <dgm:cxn modelId="{8C4C228A-13A9-44BD-96F9-D62842E0DCC2}" type="presOf" srcId="{27987FA3-6397-4C1D-A8F4-A0A83994B273}" destId="{36A18E3B-23C3-483E-B465-EDA7515835FD}" srcOrd="0" destOrd="0" presId="urn:microsoft.com/office/officeart/2005/8/layout/vList5"/>
    <dgm:cxn modelId="{4569CF06-DE5E-45C9-88F2-B476F951C824}" type="presOf" srcId="{51D66CD7-464D-41BD-BAFA-9DE6FAB237C7}" destId="{0BF89191-BE9B-414C-AE3F-7BBFEA267D8B}" srcOrd="0" destOrd="0" presId="urn:microsoft.com/office/officeart/2005/8/layout/vList5"/>
    <dgm:cxn modelId="{6D60F79B-C8F8-455A-8B75-36CE7D933C62}" srcId="{51D66CD7-464D-41BD-BAFA-9DE6FAB237C7}" destId="{37859442-662F-4030-B6F2-F23EF37F0C5D}" srcOrd="1" destOrd="0" parTransId="{7C9C93B6-7913-4FFD-96DD-0F27B7FC31D2}" sibTransId="{A9C653CD-2B68-4D2A-B4A3-6D8FEBEEB357}"/>
    <dgm:cxn modelId="{7674DC8C-7A3F-4D67-894E-5141CB30FE85}" type="presOf" srcId="{B218E50D-66FC-4A5D-A8E3-5059F172E64F}" destId="{569A7157-86A7-4216-83E3-2A1F909B1C32}" srcOrd="0" destOrd="0" presId="urn:microsoft.com/office/officeart/2005/8/layout/vList5"/>
    <dgm:cxn modelId="{37AD3418-2E46-4890-97D7-7B966C5FFFB0}" srcId="{51D66CD7-464D-41BD-BAFA-9DE6FAB237C7}" destId="{5CA6E544-1A39-4B66-841B-4A0781EA8B14}" srcOrd="2" destOrd="0" parTransId="{7EC6113E-6C1B-407B-9535-5C2197DA037F}" sibTransId="{589867A2-53F0-497B-B75F-D21FC70302E7}"/>
    <dgm:cxn modelId="{C68D68A5-A964-4D1E-A9BD-5C73B212D67E}" type="presOf" srcId="{05B49870-3DAD-460F-B280-AC3280CF4254}" destId="{850008EE-F116-48B5-9CFE-F2306395C2BE}" srcOrd="0" destOrd="1" presId="urn:microsoft.com/office/officeart/2005/8/layout/vList5"/>
    <dgm:cxn modelId="{D84CEF9D-9E72-4197-B214-42962971B62A}" srcId="{5CA6E544-1A39-4B66-841B-4A0781EA8B14}" destId="{232DF595-299C-46C4-9F9E-C8A3DF9D6268}" srcOrd="2" destOrd="0" parTransId="{8457C27E-2E07-49AB-87C4-2B23683D5A9A}" sibTransId="{942B5297-9D55-409F-805C-1C93F607309B}"/>
    <dgm:cxn modelId="{F9918654-510A-460B-AF9A-69151D7EC65D}" type="presOf" srcId="{37859442-662F-4030-B6F2-F23EF37F0C5D}" destId="{7DA0B6E2-4C24-45D0-A2B0-44D5678178BE}" srcOrd="0" destOrd="0" presId="urn:microsoft.com/office/officeart/2005/8/layout/vList5"/>
    <dgm:cxn modelId="{1044125F-D5B2-456E-94CD-8DD4C744E68D}" srcId="{37859442-662F-4030-B6F2-F23EF37F0C5D}" destId="{2CCEF27A-9626-4F72-9AC7-7B3CC9113EEA}" srcOrd="0" destOrd="0" parTransId="{06756FFA-4B86-416D-88C1-EC2B07655767}" sibTransId="{C6F1435E-9593-4749-AD6F-4AC3DEBACF17}"/>
    <dgm:cxn modelId="{87C57159-DBCC-4A6F-B5A0-374BEF45F0A8}" srcId="{B218E50D-66FC-4A5D-A8E3-5059F172E64F}" destId="{27987FA3-6397-4C1D-A8F4-A0A83994B273}" srcOrd="0" destOrd="0" parTransId="{4A3A8E29-9682-46DC-BD42-E1F8FE797A79}" sibTransId="{6F52038E-2543-4275-80D9-1A3B28CF67CE}"/>
    <dgm:cxn modelId="{CAD57D2E-AA27-4E6C-94FD-E3D22AA07D7D}" srcId="{B218E50D-66FC-4A5D-A8E3-5059F172E64F}" destId="{A44C87EE-65FC-4B2F-A7CC-9F2DF633A062}" srcOrd="1" destOrd="0" parTransId="{3CF89D11-6DD9-4EAC-8C61-4B9D51C92866}" sibTransId="{CCC418AF-DE09-4BBE-900E-C5E2127E858E}"/>
    <dgm:cxn modelId="{0BCBA9EF-1A66-4013-ACDA-808147E804A8}" srcId="{51D66CD7-464D-41BD-BAFA-9DE6FAB237C7}" destId="{B218E50D-66FC-4A5D-A8E3-5059F172E64F}" srcOrd="0" destOrd="0" parTransId="{ED0B4D21-D8A4-42DA-93D6-3B009506458D}" sibTransId="{9DA7BF31-2BFB-43F2-ABA0-70E1E8062AF6}"/>
    <dgm:cxn modelId="{F22CFFF2-A213-4161-8DA9-7E11502DEAA5}" type="presOf" srcId="{4C7F37B5-3CC8-4408-AD7A-5F4946E2D3ED}" destId="{00D35034-A93F-418A-9BA0-C946BC437694}" srcOrd="0" destOrd="1" presId="urn:microsoft.com/office/officeart/2005/8/layout/vList5"/>
    <dgm:cxn modelId="{B651DB8E-07BF-437A-A9F7-6802D0A822E7}" type="presOf" srcId="{F1C46786-54E0-46C2-BE09-8BA0FB4FEA6A}" destId="{850008EE-F116-48B5-9CFE-F2306395C2BE}" srcOrd="0" destOrd="0" presId="urn:microsoft.com/office/officeart/2005/8/layout/vList5"/>
    <dgm:cxn modelId="{5E4CEFE6-5417-42A0-99D9-257A7B8F3035}" type="presOf" srcId="{5CA6E544-1A39-4B66-841B-4A0781EA8B14}" destId="{056841D2-4342-4A13-B04D-93D2882F0EBD}" srcOrd="0" destOrd="0" presId="urn:microsoft.com/office/officeart/2005/8/layout/vList5"/>
    <dgm:cxn modelId="{678283AD-E940-45B9-B3F2-ABD25303B764}" srcId="{37859442-662F-4030-B6F2-F23EF37F0C5D}" destId="{4C7F37B5-3CC8-4408-AD7A-5F4946E2D3ED}" srcOrd="1" destOrd="0" parTransId="{5B61DAE0-FE4E-41EA-B592-4436503B3394}" sibTransId="{9D9871B3-B937-4D70-971C-FDBEBCDB6C36}"/>
    <dgm:cxn modelId="{BF6B2DAB-5D64-42E1-BEB8-36B6F0294245}" type="presOf" srcId="{A44C87EE-65FC-4B2F-A7CC-9F2DF633A062}" destId="{36A18E3B-23C3-483E-B465-EDA7515835FD}" srcOrd="0" destOrd="1" presId="urn:microsoft.com/office/officeart/2005/8/layout/vList5"/>
    <dgm:cxn modelId="{A06DD1B5-A98B-437C-8617-8B8A7F61756B}" type="presParOf" srcId="{0BF89191-BE9B-414C-AE3F-7BBFEA267D8B}" destId="{2A1E06B9-BAB1-41C0-95B0-755CDF4F10DB}" srcOrd="0" destOrd="0" presId="urn:microsoft.com/office/officeart/2005/8/layout/vList5"/>
    <dgm:cxn modelId="{35A88CA5-C46C-4B50-BD02-F73212D8D4C2}" type="presParOf" srcId="{2A1E06B9-BAB1-41C0-95B0-755CDF4F10DB}" destId="{569A7157-86A7-4216-83E3-2A1F909B1C32}" srcOrd="0" destOrd="0" presId="urn:microsoft.com/office/officeart/2005/8/layout/vList5"/>
    <dgm:cxn modelId="{EEA2815D-7B5A-40C0-AC12-CADCFA6B22AF}" type="presParOf" srcId="{2A1E06B9-BAB1-41C0-95B0-755CDF4F10DB}" destId="{36A18E3B-23C3-483E-B465-EDA7515835FD}" srcOrd="1" destOrd="0" presId="urn:microsoft.com/office/officeart/2005/8/layout/vList5"/>
    <dgm:cxn modelId="{DAB655A0-3755-463B-8170-44D4F49B5CEA}" type="presParOf" srcId="{0BF89191-BE9B-414C-AE3F-7BBFEA267D8B}" destId="{AEDFB16F-0B30-406A-8D83-BA0199C67D84}" srcOrd="1" destOrd="0" presId="urn:microsoft.com/office/officeart/2005/8/layout/vList5"/>
    <dgm:cxn modelId="{42F1D739-B12D-44B4-A61C-0DF3CC39D500}" type="presParOf" srcId="{0BF89191-BE9B-414C-AE3F-7BBFEA267D8B}" destId="{3FF917BE-0D15-4C91-ABBF-AB298E327DF7}" srcOrd="2" destOrd="0" presId="urn:microsoft.com/office/officeart/2005/8/layout/vList5"/>
    <dgm:cxn modelId="{1E1BA97D-F039-4633-BF0A-309832737009}" type="presParOf" srcId="{3FF917BE-0D15-4C91-ABBF-AB298E327DF7}" destId="{7DA0B6E2-4C24-45D0-A2B0-44D5678178BE}" srcOrd="0" destOrd="0" presId="urn:microsoft.com/office/officeart/2005/8/layout/vList5"/>
    <dgm:cxn modelId="{7E61A368-0CEE-4153-8BFC-AE6DEC50EE00}" type="presParOf" srcId="{3FF917BE-0D15-4C91-ABBF-AB298E327DF7}" destId="{00D35034-A93F-418A-9BA0-C946BC437694}" srcOrd="1" destOrd="0" presId="urn:microsoft.com/office/officeart/2005/8/layout/vList5"/>
    <dgm:cxn modelId="{5DEB6317-1DC1-4750-82DB-27A17780200F}" type="presParOf" srcId="{0BF89191-BE9B-414C-AE3F-7BBFEA267D8B}" destId="{C6A269B9-85FE-4C41-9004-37816108F076}" srcOrd="3" destOrd="0" presId="urn:microsoft.com/office/officeart/2005/8/layout/vList5"/>
    <dgm:cxn modelId="{B440E722-94CF-4A83-AB89-159AB7AA543D}" type="presParOf" srcId="{0BF89191-BE9B-414C-AE3F-7BBFEA267D8B}" destId="{A14B60AF-F014-490D-85DA-993D7F943942}" srcOrd="4" destOrd="0" presId="urn:microsoft.com/office/officeart/2005/8/layout/vList5"/>
    <dgm:cxn modelId="{805938D8-750D-4A43-8212-3268CC8DE7ED}" type="presParOf" srcId="{A14B60AF-F014-490D-85DA-993D7F943942}" destId="{056841D2-4342-4A13-B04D-93D2882F0EBD}" srcOrd="0" destOrd="0" presId="urn:microsoft.com/office/officeart/2005/8/layout/vList5"/>
    <dgm:cxn modelId="{7C63CBA7-1C51-4725-947F-C9BD2161464E}" type="presParOf" srcId="{A14B60AF-F014-490D-85DA-993D7F943942}" destId="{850008EE-F116-48B5-9CFE-F2306395C2B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50000"/>
              </a:spcBef>
              <a:defRPr sz="120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50000"/>
              </a:spcBef>
              <a:defRPr sz="120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249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50000"/>
              </a:spcBef>
              <a:defRPr sz="120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249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50000"/>
              </a:spcBef>
              <a:defRPr sz="1200" smtClean="0"/>
            </a:lvl1pPr>
          </a:lstStyle>
          <a:p>
            <a:pPr>
              <a:defRPr/>
            </a:pPr>
            <a:fld id="{DAA0ECCF-DC7E-4BAE-B10E-6567193F9F5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839536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50000"/>
              </a:spcBef>
              <a:defRPr sz="120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50000"/>
              </a:spcBef>
              <a:defRPr sz="120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50000"/>
              </a:spcBef>
              <a:defRPr sz="120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50000"/>
              </a:spcBef>
              <a:defRPr sz="1200" smtClean="0"/>
            </a:lvl1pPr>
          </a:lstStyle>
          <a:p>
            <a:pPr>
              <a:defRPr/>
            </a:pPr>
            <a:fld id="{03A04180-BCE8-4F83-A831-D3336E3FC71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074891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Uncertainty, lots of alternatives, politics,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534B5D-DCD5-4BCC-A858-15F710DBD1A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796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01336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200">
                <a:solidFill>
                  <a:srgbClr val="01336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200">
                <a:solidFill>
                  <a:srgbClr val="01336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200">
                <a:solidFill>
                  <a:srgbClr val="01336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200">
                <a:solidFill>
                  <a:srgbClr val="01336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1336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1336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1336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1336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30EC65F-B506-4EE9-9603-0B8ACB1C3757}" type="slidenum">
              <a:rPr lang="en-CA" smtClean="0">
                <a:solidFill>
                  <a:schemeClr val="tx1"/>
                </a:solidFill>
              </a:rPr>
              <a:pPr eaLnBrk="1" hangingPunct="1"/>
              <a:t>13</a:t>
            </a:fld>
            <a:endParaRPr lang="en-CA" smtClean="0">
              <a:solidFill>
                <a:schemeClr val="tx1"/>
              </a:solidFill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2"/>
            <a:r>
              <a:rPr lang="en-US" sz="2200" dirty="0" smtClean="0"/>
              <a:t>Affected by recession and lack of snow</a:t>
            </a:r>
          </a:p>
          <a:p>
            <a:pPr lvl="2"/>
            <a:r>
              <a:rPr lang="en-US" sz="2200" dirty="0" smtClean="0"/>
              <a:t>Sea-to-sky highway improvements not finished until 2009</a:t>
            </a:r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14091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5B19A9-A548-49F7-9767-E39E7D931F6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819311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00484"/>
            <a:ext cx="6705600" cy="990600"/>
          </a:xfrm>
        </p:spPr>
        <p:txBody>
          <a:bodyPr/>
          <a:lstStyle>
            <a:lvl1pPr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43482"/>
            <a:ext cx="8077200" cy="516211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46D80-4639-4974-9274-174829A2102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8877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B22368-1C4C-44DF-AF85-283FDD46ABE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318484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8100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100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0F486E-5D6A-4CDC-8427-CA14F72B684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1730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9526DF-BA7D-4853-A9F7-290BB26635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68124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03F9D3-30CA-4661-AD86-038761181DD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62071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1D80EC-1ADE-4C61-8972-C3A9165DA18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223" y="7938"/>
            <a:ext cx="1581377" cy="94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681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4924E3-6758-4C3C-A58E-75B74F9B998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223" y="7938"/>
            <a:ext cx="1581377" cy="94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736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3899A-1A9E-4507-BFEB-CF161E21C1B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80358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49CEE9-3740-4DE9-8B97-44110E75965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25338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0EDDF4-D6B8-400F-9A1E-C9B31A18FB1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488952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-76199"/>
            <a:ext cx="9372600" cy="1191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314" y="518585"/>
            <a:ext cx="2859087" cy="47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839" y="6112934"/>
            <a:ext cx="1970087" cy="522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738" y="6148918"/>
            <a:ext cx="1524000" cy="450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http://www.lawleyinsurance.com/wp-content/uploads/2015/04/great_american_insurance_group_logo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6" y="5996518"/>
            <a:ext cx="1179513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176" y="5935134"/>
            <a:ext cx="1103313" cy="878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1"/>
            <a:ext cx="8229600" cy="2773363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 sz="2400">
                <a:latin typeface="Arial"/>
                <a:cs typeface="Arial"/>
              </a:defRPr>
            </a:lvl1pPr>
            <a:lvl2pPr>
              <a:spcBef>
                <a:spcPts val="0"/>
              </a:spcBef>
              <a:spcAft>
                <a:spcPts val="1200"/>
              </a:spcAft>
              <a:defRPr sz="2000">
                <a:latin typeface="Arial"/>
                <a:cs typeface="Arial"/>
              </a:defRPr>
            </a:lvl2pPr>
            <a:lvl3pPr>
              <a:spcBef>
                <a:spcPts val="0"/>
              </a:spcBef>
              <a:spcAft>
                <a:spcPts val="1200"/>
              </a:spcAft>
              <a:defRPr sz="2000">
                <a:latin typeface="Arial"/>
                <a:cs typeface="Arial"/>
              </a:defRPr>
            </a:lvl3pPr>
            <a:lvl4pPr>
              <a:spcBef>
                <a:spcPts val="0"/>
              </a:spcBef>
              <a:spcAft>
                <a:spcPts val="1200"/>
              </a:spcAft>
              <a:defRPr sz="2000">
                <a:latin typeface="Arial"/>
                <a:cs typeface="Arial"/>
              </a:defRPr>
            </a:lvl4pPr>
            <a:lvl5pPr>
              <a:spcBef>
                <a:spcPts val="0"/>
              </a:spcBef>
              <a:spcAft>
                <a:spcPts val="1200"/>
              </a:spcAft>
              <a:defRPr sz="20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10"/>
          </p:nvPr>
        </p:nvSpPr>
        <p:spPr bwMode="auto">
          <a:xfrm>
            <a:off x="7010400" y="6493933"/>
            <a:ext cx="2133600" cy="36618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+mn-ea"/>
              </a:defRPr>
            </a:lvl1pPr>
          </a:lstStyle>
          <a:p>
            <a:pPr>
              <a:defRPr/>
            </a:pPr>
            <a:fld id="{AA98F1F2-3792-4A85-B2EA-194798786F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5793260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-76199"/>
            <a:ext cx="9372600" cy="1191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314" y="518585"/>
            <a:ext cx="2859087" cy="47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839" y="6112934"/>
            <a:ext cx="1970087" cy="522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738" y="6148918"/>
            <a:ext cx="1524000" cy="450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http://www.lawleyinsurance.com/wp-content/uploads/2015/04/great_american_insurance_group_logo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6" y="5996518"/>
            <a:ext cx="1179513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176" y="5935134"/>
            <a:ext cx="1103313" cy="878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1"/>
            <a:ext cx="8229600" cy="2773363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 sz="2400">
                <a:latin typeface="Arial"/>
                <a:cs typeface="Arial"/>
              </a:defRPr>
            </a:lvl1pPr>
            <a:lvl2pPr>
              <a:spcBef>
                <a:spcPts val="0"/>
              </a:spcBef>
              <a:spcAft>
                <a:spcPts val="1200"/>
              </a:spcAft>
              <a:defRPr sz="2000">
                <a:latin typeface="Arial"/>
                <a:cs typeface="Arial"/>
              </a:defRPr>
            </a:lvl2pPr>
            <a:lvl3pPr>
              <a:spcBef>
                <a:spcPts val="0"/>
              </a:spcBef>
              <a:spcAft>
                <a:spcPts val="1200"/>
              </a:spcAft>
              <a:defRPr sz="2000">
                <a:latin typeface="Arial"/>
                <a:cs typeface="Arial"/>
              </a:defRPr>
            </a:lvl3pPr>
            <a:lvl4pPr>
              <a:spcBef>
                <a:spcPts val="0"/>
              </a:spcBef>
              <a:spcAft>
                <a:spcPts val="1200"/>
              </a:spcAft>
              <a:defRPr sz="2000">
                <a:latin typeface="Arial"/>
                <a:cs typeface="Arial"/>
              </a:defRPr>
            </a:lvl4pPr>
            <a:lvl5pPr>
              <a:spcBef>
                <a:spcPts val="0"/>
              </a:spcBef>
              <a:spcAft>
                <a:spcPts val="1200"/>
              </a:spcAft>
              <a:defRPr sz="20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10"/>
          </p:nvPr>
        </p:nvSpPr>
        <p:spPr bwMode="auto">
          <a:xfrm>
            <a:off x="7010400" y="6493933"/>
            <a:ext cx="2133600" cy="36618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+mn-ea"/>
              </a:defRPr>
            </a:lvl1pPr>
          </a:lstStyle>
          <a:p>
            <a:pPr>
              <a:defRPr/>
            </a:pPr>
            <a:fld id="{AA98F1F2-3792-4A85-B2EA-194798786F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55550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0"/>
            <a:ext cx="77724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7724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83438" y="6553200"/>
            <a:ext cx="1905000" cy="265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000" smtClean="0"/>
            </a:lvl1pPr>
          </a:lstStyle>
          <a:p>
            <a:pPr>
              <a:defRPr/>
            </a:pPr>
            <a:fld id="{CD608F1A-FD8E-4E5C-B7B4-C69DBF0BC75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029" name="Freeform 34"/>
          <p:cNvSpPr>
            <a:spLocks/>
          </p:cNvSpPr>
          <p:nvPr userDrawn="1"/>
        </p:nvSpPr>
        <p:spPr bwMode="auto">
          <a:xfrm>
            <a:off x="-15875" y="-12700"/>
            <a:ext cx="479425" cy="6870700"/>
          </a:xfrm>
          <a:custGeom>
            <a:avLst/>
            <a:gdLst>
              <a:gd name="T0" fmla="*/ 11113 w 302"/>
              <a:gd name="T1" fmla="*/ 0 h 4328"/>
              <a:gd name="T2" fmla="*/ 479425 w 302"/>
              <a:gd name="T3" fmla="*/ 6350 h 4328"/>
              <a:gd name="T4" fmla="*/ 479425 w 302"/>
              <a:gd name="T5" fmla="*/ 5289550 h 4328"/>
              <a:gd name="T6" fmla="*/ 422275 w 302"/>
              <a:gd name="T7" fmla="*/ 5945188 h 4328"/>
              <a:gd name="T8" fmla="*/ 354013 w 302"/>
              <a:gd name="T9" fmla="*/ 6283325 h 4328"/>
              <a:gd name="T10" fmla="*/ 266700 w 302"/>
              <a:gd name="T11" fmla="*/ 6524625 h 4328"/>
              <a:gd name="T12" fmla="*/ 117475 w 302"/>
              <a:gd name="T13" fmla="*/ 6759575 h 4328"/>
              <a:gd name="T14" fmla="*/ 0 w 302"/>
              <a:gd name="T15" fmla="*/ 6867525 h 4328"/>
              <a:gd name="T16" fmla="*/ 11113 w 302"/>
              <a:gd name="T17" fmla="*/ 0 h 43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02" h="4328">
                <a:moveTo>
                  <a:pt x="7" y="0"/>
                </a:moveTo>
                <a:cubicBezTo>
                  <a:pt x="7" y="0"/>
                  <a:pt x="167" y="5"/>
                  <a:pt x="302" y="4"/>
                </a:cubicBezTo>
                <a:cubicBezTo>
                  <a:pt x="302" y="4"/>
                  <a:pt x="301" y="1333"/>
                  <a:pt x="302" y="3332"/>
                </a:cubicBezTo>
                <a:cubicBezTo>
                  <a:pt x="302" y="3332"/>
                  <a:pt x="295" y="3552"/>
                  <a:pt x="266" y="3745"/>
                </a:cubicBezTo>
                <a:cubicBezTo>
                  <a:pt x="238" y="3937"/>
                  <a:pt x="239" y="3897"/>
                  <a:pt x="223" y="3958"/>
                </a:cubicBezTo>
                <a:cubicBezTo>
                  <a:pt x="205" y="4020"/>
                  <a:pt x="191" y="4059"/>
                  <a:pt x="168" y="4110"/>
                </a:cubicBezTo>
                <a:cubicBezTo>
                  <a:pt x="123" y="4201"/>
                  <a:pt x="134" y="4189"/>
                  <a:pt x="74" y="4258"/>
                </a:cubicBezTo>
                <a:cubicBezTo>
                  <a:pt x="15" y="4328"/>
                  <a:pt x="15" y="4314"/>
                  <a:pt x="0" y="4326"/>
                </a:cubicBezTo>
                <a:lnTo>
                  <a:pt x="7" y="0"/>
                </a:lnTo>
                <a:close/>
              </a:path>
            </a:pathLst>
          </a:custGeom>
          <a:gradFill rotWithShape="0">
            <a:gsLst>
              <a:gs pos="0">
                <a:srgbClr val="FC1921"/>
              </a:gs>
              <a:gs pos="100000">
                <a:srgbClr val="290405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pic>
        <p:nvPicPr>
          <p:cNvPr id="2" name="Picture 41" descr="C:\cba_info\uc_logos\UClogo_Alternate.jpg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938" y="7938"/>
            <a:ext cx="18669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Line 42"/>
          <p:cNvSpPr>
            <a:spLocks noChangeShapeType="1"/>
          </p:cNvSpPr>
          <p:nvPr userDrawn="1"/>
        </p:nvSpPr>
        <p:spPr bwMode="auto">
          <a:xfrm flipH="1">
            <a:off x="-7938" y="312738"/>
            <a:ext cx="7315201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1032" name="Line 43"/>
          <p:cNvSpPr>
            <a:spLocks noChangeShapeType="1"/>
          </p:cNvSpPr>
          <p:nvPr userDrawn="1"/>
        </p:nvSpPr>
        <p:spPr bwMode="auto">
          <a:xfrm flipH="1">
            <a:off x="-7938" y="366713"/>
            <a:ext cx="7315201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CC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Verdan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Verdan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Verdan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Verdan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Verdan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Verdan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Verdan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Verdan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business.uc.edu/graduate/ms-business-analytics.html" TargetMode="External"/><Relationship Id="rId2" Type="http://schemas.openxmlformats.org/officeDocument/2006/relationships/hyperlink" Target="http://business.uc.edu/centers/analytics-center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hyperlink" Target="http://business.uc.edu/graduate/ms-business-analytics/data-science-data-analytics-certificates.html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9" name="Group 17"/>
          <p:cNvGrpSpPr>
            <a:grpSpLocks/>
          </p:cNvGrpSpPr>
          <p:nvPr/>
        </p:nvGrpSpPr>
        <p:grpSpPr bwMode="auto">
          <a:xfrm>
            <a:off x="76200" y="207963"/>
            <a:ext cx="381000" cy="6550025"/>
            <a:chOff x="48" y="103"/>
            <a:chExt cx="240" cy="3255"/>
          </a:xfrm>
        </p:grpSpPr>
        <p:sp>
          <p:nvSpPr>
            <p:cNvPr id="4106" name="Rectangle 18"/>
            <p:cNvSpPr>
              <a:spLocks noChangeArrowheads="1"/>
            </p:cNvSpPr>
            <p:nvPr/>
          </p:nvSpPr>
          <p:spPr bwMode="auto">
            <a:xfrm>
              <a:off x="48" y="103"/>
              <a:ext cx="240" cy="94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4107" name="Rectangle 19"/>
            <p:cNvSpPr>
              <a:spLocks noChangeArrowheads="1"/>
            </p:cNvSpPr>
            <p:nvPr/>
          </p:nvSpPr>
          <p:spPr bwMode="auto">
            <a:xfrm>
              <a:off x="48" y="240"/>
              <a:ext cx="240" cy="94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4108" name="Rectangle 20"/>
            <p:cNvSpPr>
              <a:spLocks noChangeArrowheads="1"/>
            </p:cNvSpPr>
            <p:nvPr/>
          </p:nvSpPr>
          <p:spPr bwMode="auto">
            <a:xfrm>
              <a:off x="48" y="384"/>
              <a:ext cx="240" cy="94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4109" name="Rectangle 21"/>
            <p:cNvSpPr>
              <a:spLocks noChangeArrowheads="1"/>
            </p:cNvSpPr>
            <p:nvPr/>
          </p:nvSpPr>
          <p:spPr bwMode="auto">
            <a:xfrm>
              <a:off x="48" y="528"/>
              <a:ext cx="240" cy="94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4110" name="Rectangle 22"/>
            <p:cNvSpPr>
              <a:spLocks noChangeArrowheads="1"/>
            </p:cNvSpPr>
            <p:nvPr/>
          </p:nvSpPr>
          <p:spPr bwMode="auto">
            <a:xfrm>
              <a:off x="48" y="672"/>
              <a:ext cx="240" cy="94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4111" name="Rectangle 23"/>
            <p:cNvSpPr>
              <a:spLocks noChangeArrowheads="1"/>
            </p:cNvSpPr>
            <p:nvPr/>
          </p:nvSpPr>
          <p:spPr bwMode="auto">
            <a:xfrm>
              <a:off x="48" y="816"/>
              <a:ext cx="240" cy="94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4112" name="Rectangle 24"/>
            <p:cNvSpPr>
              <a:spLocks noChangeArrowheads="1"/>
            </p:cNvSpPr>
            <p:nvPr/>
          </p:nvSpPr>
          <p:spPr bwMode="auto">
            <a:xfrm>
              <a:off x="48" y="953"/>
              <a:ext cx="240" cy="94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4113" name="Rectangle 25"/>
            <p:cNvSpPr>
              <a:spLocks noChangeArrowheads="1"/>
            </p:cNvSpPr>
            <p:nvPr/>
          </p:nvSpPr>
          <p:spPr bwMode="auto">
            <a:xfrm>
              <a:off x="48" y="1097"/>
              <a:ext cx="240" cy="94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4114" name="Rectangle 26"/>
            <p:cNvSpPr>
              <a:spLocks noChangeArrowheads="1"/>
            </p:cNvSpPr>
            <p:nvPr/>
          </p:nvSpPr>
          <p:spPr bwMode="auto">
            <a:xfrm>
              <a:off x="48" y="1241"/>
              <a:ext cx="240" cy="94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4115" name="Rectangle 27"/>
            <p:cNvSpPr>
              <a:spLocks noChangeArrowheads="1"/>
            </p:cNvSpPr>
            <p:nvPr/>
          </p:nvSpPr>
          <p:spPr bwMode="auto">
            <a:xfrm>
              <a:off x="48" y="1385"/>
              <a:ext cx="240" cy="94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4116" name="Rectangle 28"/>
            <p:cNvSpPr>
              <a:spLocks noChangeArrowheads="1"/>
            </p:cNvSpPr>
            <p:nvPr/>
          </p:nvSpPr>
          <p:spPr bwMode="auto">
            <a:xfrm>
              <a:off x="48" y="1536"/>
              <a:ext cx="240" cy="94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4117" name="Rectangle 29"/>
            <p:cNvSpPr>
              <a:spLocks noChangeArrowheads="1"/>
            </p:cNvSpPr>
            <p:nvPr/>
          </p:nvSpPr>
          <p:spPr bwMode="auto">
            <a:xfrm>
              <a:off x="48" y="1673"/>
              <a:ext cx="240" cy="94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4118" name="Rectangle 30"/>
            <p:cNvSpPr>
              <a:spLocks noChangeArrowheads="1"/>
            </p:cNvSpPr>
            <p:nvPr/>
          </p:nvSpPr>
          <p:spPr bwMode="auto">
            <a:xfrm>
              <a:off x="48" y="1817"/>
              <a:ext cx="240" cy="94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4119" name="Rectangle 31"/>
            <p:cNvSpPr>
              <a:spLocks noChangeArrowheads="1"/>
            </p:cNvSpPr>
            <p:nvPr/>
          </p:nvSpPr>
          <p:spPr bwMode="auto">
            <a:xfrm>
              <a:off x="48" y="1961"/>
              <a:ext cx="240" cy="94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4120" name="Rectangle 32"/>
            <p:cNvSpPr>
              <a:spLocks noChangeArrowheads="1"/>
            </p:cNvSpPr>
            <p:nvPr/>
          </p:nvSpPr>
          <p:spPr bwMode="auto">
            <a:xfrm>
              <a:off x="48" y="2105"/>
              <a:ext cx="240" cy="94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4121" name="Rectangle 33"/>
            <p:cNvSpPr>
              <a:spLocks noChangeArrowheads="1"/>
            </p:cNvSpPr>
            <p:nvPr/>
          </p:nvSpPr>
          <p:spPr bwMode="auto">
            <a:xfrm>
              <a:off x="48" y="2263"/>
              <a:ext cx="240" cy="94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4122" name="Rectangle 34"/>
            <p:cNvSpPr>
              <a:spLocks noChangeArrowheads="1"/>
            </p:cNvSpPr>
            <p:nvPr/>
          </p:nvSpPr>
          <p:spPr bwMode="auto">
            <a:xfrm>
              <a:off x="48" y="2400"/>
              <a:ext cx="240" cy="94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4123" name="Rectangle 35"/>
            <p:cNvSpPr>
              <a:spLocks noChangeArrowheads="1"/>
            </p:cNvSpPr>
            <p:nvPr/>
          </p:nvSpPr>
          <p:spPr bwMode="auto">
            <a:xfrm>
              <a:off x="48" y="2544"/>
              <a:ext cx="240" cy="94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4124" name="Rectangle 36"/>
            <p:cNvSpPr>
              <a:spLocks noChangeArrowheads="1"/>
            </p:cNvSpPr>
            <p:nvPr/>
          </p:nvSpPr>
          <p:spPr bwMode="auto">
            <a:xfrm>
              <a:off x="48" y="2688"/>
              <a:ext cx="240" cy="94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4125" name="Rectangle 37"/>
            <p:cNvSpPr>
              <a:spLocks noChangeArrowheads="1"/>
            </p:cNvSpPr>
            <p:nvPr/>
          </p:nvSpPr>
          <p:spPr bwMode="auto">
            <a:xfrm>
              <a:off x="48" y="2832"/>
              <a:ext cx="240" cy="94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4126" name="Rectangle 38"/>
            <p:cNvSpPr>
              <a:spLocks noChangeArrowheads="1"/>
            </p:cNvSpPr>
            <p:nvPr/>
          </p:nvSpPr>
          <p:spPr bwMode="auto">
            <a:xfrm>
              <a:off x="48" y="2976"/>
              <a:ext cx="240" cy="94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4127" name="Rectangle 39"/>
            <p:cNvSpPr>
              <a:spLocks noChangeArrowheads="1"/>
            </p:cNvSpPr>
            <p:nvPr/>
          </p:nvSpPr>
          <p:spPr bwMode="auto">
            <a:xfrm>
              <a:off x="48" y="3120"/>
              <a:ext cx="240" cy="94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  <p:sp>
          <p:nvSpPr>
            <p:cNvPr id="4128" name="Rectangle 40"/>
            <p:cNvSpPr>
              <a:spLocks noChangeArrowheads="1"/>
            </p:cNvSpPr>
            <p:nvPr/>
          </p:nvSpPr>
          <p:spPr bwMode="auto">
            <a:xfrm>
              <a:off x="48" y="3264"/>
              <a:ext cx="240" cy="94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dirty="0"/>
            </a:p>
          </p:txBody>
        </p:sp>
      </p:grpSp>
      <p:sp>
        <p:nvSpPr>
          <p:cNvPr id="410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2886" y="1089962"/>
            <a:ext cx="7772400" cy="2133600"/>
          </a:xfrm>
        </p:spPr>
        <p:txBody>
          <a:bodyPr anchor="ctr"/>
          <a:lstStyle/>
          <a:p>
            <a:pPr eaLnBrk="1" hangingPunct="1"/>
            <a:r>
              <a:rPr lang="en-US" altLang="en-US" sz="4400" dirty="0" smtClean="0"/>
              <a:t>Analytics. What is it? Why is it Important?</a:t>
            </a:r>
            <a:endParaRPr lang="en-US" altLang="en-US" sz="3200" i="1" dirty="0" smtClean="0"/>
          </a:p>
        </p:txBody>
      </p:sp>
      <p:sp>
        <p:nvSpPr>
          <p:cNvPr id="4101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6451"/>
            <a:ext cx="7315200" cy="1712913"/>
          </a:xfrm>
        </p:spPr>
        <p:txBody>
          <a:bodyPr/>
          <a:lstStyle/>
          <a:p>
            <a:pPr eaLnBrk="1" hangingPunct="1"/>
            <a:r>
              <a:rPr lang="en-US" altLang="en-US" sz="3600" b="1" i="1" dirty="0" smtClean="0"/>
              <a:t>Mike Fry, Ph.D.</a:t>
            </a:r>
          </a:p>
          <a:p>
            <a:pPr eaLnBrk="1" hangingPunct="1"/>
            <a:endParaRPr lang="en-US" altLang="en-US" sz="3600" b="1" i="1" dirty="0" smtClean="0"/>
          </a:p>
          <a:p>
            <a:pPr eaLnBrk="1" hangingPunct="1"/>
            <a:r>
              <a:rPr lang="en-US" altLang="en-US" sz="2000" b="1" i="1" dirty="0" smtClean="0"/>
              <a:t>Professor and Department Head </a:t>
            </a:r>
          </a:p>
          <a:p>
            <a:pPr eaLnBrk="1" hangingPunct="1"/>
            <a:r>
              <a:rPr lang="en-US" altLang="en-US" sz="2000" b="1" i="1" dirty="0" smtClean="0"/>
              <a:t>Operations, Business Analytics &amp; Information Systems</a:t>
            </a:r>
            <a:br>
              <a:rPr lang="en-US" altLang="en-US" sz="2000" b="1" i="1" dirty="0" smtClean="0"/>
            </a:br>
            <a:endParaRPr lang="en-US" altLang="en-US" sz="2000" b="1" i="1" dirty="0" smtClean="0"/>
          </a:p>
        </p:txBody>
      </p:sp>
      <p:sp>
        <p:nvSpPr>
          <p:cNvPr id="4102" name="Freeform 43"/>
          <p:cNvSpPr>
            <a:spLocks/>
          </p:cNvSpPr>
          <p:nvPr/>
        </p:nvSpPr>
        <p:spPr bwMode="auto">
          <a:xfrm>
            <a:off x="-15875" y="-7938"/>
            <a:ext cx="487363" cy="6873876"/>
          </a:xfrm>
          <a:custGeom>
            <a:avLst/>
            <a:gdLst>
              <a:gd name="T0" fmla="*/ 11487 w 297"/>
              <a:gd name="T1" fmla="*/ 0 h 4325"/>
              <a:gd name="T2" fmla="*/ 487363 w 297"/>
              <a:gd name="T3" fmla="*/ 6357 h 4325"/>
              <a:gd name="T4" fmla="*/ 487363 w 297"/>
              <a:gd name="T5" fmla="*/ 5292487 h 4325"/>
              <a:gd name="T6" fmla="*/ 429930 w 297"/>
              <a:gd name="T7" fmla="*/ 5947293 h 4325"/>
              <a:gd name="T8" fmla="*/ 359369 w 297"/>
              <a:gd name="T9" fmla="*/ 6285822 h 4325"/>
              <a:gd name="T10" fmla="*/ 270757 w 297"/>
              <a:gd name="T11" fmla="*/ 6527401 h 4325"/>
              <a:gd name="T12" fmla="*/ 119790 w 297"/>
              <a:gd name="T13" fmla="*/ 6762623 h 4325"/>
              <a:gd name="T14" fmla="*/ 0 w 297"/>
              <a:gd name="T15" fmla="*/ 6870697 h 4325"/>
              <a:gd name="T16" fmla="*/ 11487 w 297"/>
              <a:gd name="T17" fmla="*/ 0 h 432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7" h="4325">
                <a:moveTo>
                  <a:pt x="7" y="0"/>
                </a:moveTo>
                <a:cubicBezTo>
                  <a:pt x="7" y="0"/>
                  <a:pt x="173" y="0"/>
                  <a:pt x="297" y="4"/>
                </a:cubicBezTo>
                <a:cubicBezTo>
                  <a:pt x="297" y="4"/>
                  <a:pt x="288" y="2707"/>
                  <a:pt x="297" y="3330"/>
                </a:cubicBezTo>
                <a:cubicBezTo>
                  <a:pt x="297" y="3330"/>
                  <a:pt x="290" y="3550"/>
                  <a:pt x="262" y="3742"/>
                </a:cubicBezTo>
                <a:cubicBezTo>
                  <a:pt x="234" y="3934"/>
                  <a:pt x="235" y="3894"/>
                  <a:pt x="219" y="3955"/>
                </a:cubicBezTo>
                <a:cubicBezTo>
                  <a:pt x="202" y="4017"/>
                  <a:pt x="188" y="4056"/>
                  <a:pt x="165" y="4107"/>
                </a:cubicBezTo>
                <a:cubicBezTo>
                  <a:pt x="121" y="4198"/>
                  <a:pt x="132" y="4186"/>
                  <a:pt x="73" y="4255"/>
                </a:cubicBezTo>
                <a:cubicBezTo>
                  <a:pt x="15" y="4325"/>
                  <a:pt x="15" y="4311"/>
                  <a:pt x="0" y="4323"/>
                </a:cubicBezTo>
                <a:lnTo>
                  <a:pt x="7" y="0"/>
                </a:lnTo>
                <a:close/>
              </a:path>
            </a:pathLst>
          </a:custGeom>
          <a:gradFill rotWithShape="0">
            <a:gsLst>
              <a:gs pos="0">
                <a:srgbClr val="FC1921"/>
              </a:gs>
              <a:gs pos="100000">
                <a:srgbClr val="290405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pic>
        <p:nvPicPr>
          <p:cNvPr id="4103" name="Picture 44" descr="C:\cba_info\uc_logos\UClogo_Alterna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938" y="7938"/>
            <a:ext cx="18669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4" name="Line 45"/>
          <p:cNvSpPr>
            <a:spLocks noChangeShapeType="1"/>
          </p:cNvSpPr>
          <p:nvPr/>
        </p:nvSpPr>
        <p:spPr bwMode="auto">
          <a:xfrm flipH="1">
            <a:off x="-7938" y="312738"/>
            <a:ext cx="7315201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  <p:sp>
        <p:nvSpPr>
          <p:cNvPr id="4105" name="Line 46"/>
          <p:cNvSpPr>
            <a:spLocks noChangeShapeType="1"/>
          </p:cNvSpPr>
          <p:nvPr/>
        </p:nvSpPr>
        <p:spPr bwMode="auto">
          <a:xfrm flipH="1">
            <a:off x="-7938" y="366713"/>
            <a:ext cx="7315201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am I?</a:t>
            </a:r>
            <a:endParaRPr lang="en-US" dirty="0"/>
          </a:p>
        </p:txBody>
      </p:sp>
      <p:sp>
        <p:nvSpPr>
          <p:cNvPr id="55298" name="Content Placeholder 1"/>
          <p:cNvSpPr>
            <a:spLocks noGrp="1"/>
          </p:cNvSpPr>
          <p:nvPr>
            <p:ph idx="1"/>
          </p:nvPr>
        </p:nvSpPr>
        <p:spPr bwMode="auto">
          <a:xfrm>
            <a:off x="228600" y="1336967"/>
            <a:ext cx="8077200" cy="5162117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76263" indent="-230188">
              <a:spcBef>
                <a:spcPct val="0"/>
              </a:spcBef>
              <a:buFont typeface="Arial" charset="0"/>
              <a:buChar char="•"/>
              <a:defRPr/>
            </a:pPr>
            <a:r>
              <a:rPr lang="en-US" altLang="en-US" dirty="0">
                <a:latin typeface="+mj-lt"/>
                <a:cs typeface="Arial" charset="0"/>
              </a:rPr>
              <a:t>Professor &amp; Department Head</a:t>
            </a:r>
          </a:p>
          <a:p>
            <a:pPr marL="973138" lvl="1" indent="-227013">
              <a:spcBef>
                <a:spcPct val="0"/>
              </a:spcBef>
              <a:buFont typeface="Arial" charset="0"/>
              <a:buChar char="–"/>
              <a:defRPr/>
            </a:pPr>
            <a:r>
              <a:rPr lang="en-US" altLang="en-US" sz="1800" dirty="0">
                <a:latin typeface="+mj-lt"/>
                <a:cs typeface="Arial" charset="0"/>
              </a:rPr>
              <a:t>Operations, Business Analytics &amp; Information Systems</a:t>
            </a:r>
          </a:p>
          <a:p>
            <a:pPr marL="973138" lvl="1" indent="-227013">
              <a:spcBef>
                <a:spcPct val="0"/>
              </a:spcBef>
              <a:buFont typeface="Arial" charset="0"/>
              <a:buChar char="–"/>
              <a:defRPr/>
            </a:pPr>
            <a:r>
              <a:rPr lang="en-US" altLang="en-US" sz="1800" dirty="0">
                <a:latin typeface="+mj-lt"/>
                <a:cs typeface="Arial" charset="0"/>
              </a:rPr>
              <a:t>Center for Business </a:t>
            </a:r>
            <a:r>
              <a:rPr lang="en-US" altLang="en-US" sz="1800" dirty="0" smtClean="0">
                <a:latin typeface="+mj-lt"/>
                <a:cs typeface="Arial" charset="0"/>
              </a:rPr>
              <a:t>Analytics</a:t>
            </a:r>
          </a:p>
          <a:p>
            <a:pPr marL="973138" lvl="1" indent="-227013">
              <a:spcBef>
                <a:spcPct val="0"/>
              </a:spcBef>
              <a:buFont typeface="Arial" charset="0"/>
              <a:buChar char="–"/>
              <a:defRPr/>
            </a:pPr>
            <a:endParaRPr lang="en-US" altLang="en-US" sz="1800" dirty="0">
              <a:latin typeface="+mj-lt"/>
              <a:cs typeface="Arial" charset="0"/>
            </a:endParaRPr>
          </a:p>
          <a:p>
            <a:pPr marL="576263" indent="-228600">
              <a:spcBef>
                <a:spcPct val="0"/>
              </a:spcBef>
              <a:buFont typeface="Arial" charset="0"/>
              <a:buChar char="•"/>
              <a:defRPr/>
            </a:pPr>
            <a:r>
              <a:rPr lang="en-US" altLang="en-US" dirty="0">
                <a:latin typeface="+mj-lt"/>
                <a:cs typeface="Arial" charset="0"/>
              </a:rPr>
              <a:t>Research</a:t>
            </a:r>
          </a:p>
          <a:p>
            <a:pPr marL="973138" lvl="1" indent="-227013">
              <a:spcBef>
                <a:spcPct val="0"/>
              </a:spcBef>
              <a:buFont typeface="Arial" charset="0"/>
              <a:buChar char="–"/>
              <a:defRPr/>
            </a:pPr>
            <a:r>
              <a:rPr lang="en-US" altLang="en-US" sz="1800" dirty="0">
                <a:latin typeface="+mj-lt"/>
                <a:cs typeface="Arial" charset="0"/>
              </a:rPr>
              <a:t>Supply chain optimization, public-policy operations, decision </a:t>
            </a:r>
            <a:r>
              <a:rPr lang="en-US" altLang="en-US" sz="1800" dirty="0" smtClean="0">
                <a:latin typeface="+mj-lt"/>
                <a:cs typeface="Arial" charset="0"/>
              </a:rPr>
              <a:t>making</a:t>
            </a:r>
          </a:p>
          <a:p>
            <a:pPr marL="973138" lvl="1" indent="-227013">
              <a:spcBef>
                <a:spcPct val="0"/>
              </a:spcBef>
              <a:buFont typeface="Arial" charset="0"/>
              <a:buChar char="–"/>
              <a:defRPr/>
            </a:pPr>
            <a:endParaRPr lang="en-US" altLang="en-US" sz="1800" dirty="0">
              <a:latin typeface="+mj-lt"/>
              <a:cs typeface="Arial" charset="0"/>
            </a:endParaRPr>
          </a:p>
          <a:p>
            <a:pPr marL="576263" indent="-230188">
              <a:spcBef>
                <a:spcPct val="0"/>
              </a:spcBef>
              <a:buFont typeface="Arial" charset="0"/>
              <a:buChar char="•"/>
              <a:defRPr/>
            </a:pPr>
            <a:r>
              <a:rPr lang="en-US" altLang="en-US" dirty="0">
                <a:latin typeface="+mj-lt"/>
                <a:cs typeface="Arial" charset="0"/>
              </a:rPr>
              <a:t>Consulting Experience</a:t>
            </a:r>
          </a:p>
          <a:p>
            <a:pPr marL="973138" lvl="1" indent="-228600">
              <a:spcBef>
                <a:spcPct val="0"/>
              </a:spcBef>
              <a:buFont typeface="Arial" charset="0"/>
              <a:buChar char="–"/>
              <a:defRPr/>
            </a:pPr>
            <a:r>
              <a:rPr lang="en-US" altLang="en-US" sz="1800" dirty="0">
                <a:latin typeface="+mj-lt"/>
                <a:cs typeface="Arial" charset="0"/>
              </a:rPr>
              <a:t>Dell, Starbucks, Coleman, P&amp;G, Cincinnati Zoo, US EPA, Cincinnati Bengals, Ohio Election Commission, United Way, Great American </a:t>
            </a:r>
            <a:r>
              <a:rPr lang="en-US" altLang="en-US" sz="1800" dirty="0" smtClean="0">
                <a:latin typeface="+mj-lt"/>
                <a:cs typeface="Arial" charset="0"/>
              </a:rPr>
              <a:t>Insurance</a:t>
            </a:r>
          </a:p>
          <a:p>
            <a:pPr marL="973138" lvl="1" indent="-228600">
              <a:spcBef>
                <a:spcPct val="0"/>
              </a:spcBef>
              <a:buFont typeface="Arial" charset="0"/>
              <a:buChar char="–"/>
              <a:defRPr/>
            </a:pPr>
            <a:endParaRPr lang="en-US" altLang="en-US" sz="1800" dirty="0">
              <a:latin typeface="+mj-lt"/>
              <a:cs typeface="Arial" charset="0"/>
            </a:endParaRPr>
          </a:p>
        </p:txBody>
      </p:sp>
      <p:pic>
        <p:nvPicPr>
          <p:cNvPr id="56324" name="Picture 2" descr="http://ecx.images-amazon.com/images/I/51w4gShHYVL._SX398_BO1,204,203,200_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2012004"/>
            <a:ext cx="1524000" cy="1906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5269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990600" y="1600200"/>
            <a:ext cx="6705600" cy="990600"/>
          </a:xfrm>
        </p:spPr>
        <p:txBody>
          <a:bodyPr/>
          <a:lstStyle/>
          <a:p>
            <a:pPr algn="ctr"/>
            <a:r>
              <a:rPr lang="en-US" sz="4400" dirty="0" smtClean="0">
                <a:solidFill>
                  <a:schemeClr val="tx2"/>
                </a:solidFill>
              </a:rPr>
              <a:t>Analytics</a:t>
            </a:r>
            <a:endParaRPr lang="en-US" sz="4400" dirty="0">
              <a:solidFill>
                <a:schemeClr val="tx2"/>
              </a:solidFill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990600" y="3124200"/>
            <a:ext cx="8077200" cy="2418918"/>
          </a:xfrm>
        </p:spPr>
        <p:txBody>
          <a:bodyPr/>
          <a:lstStyle/>
          <a:p>
            <a:pPr marL="0" indent="0">
              <a:buNone/>
            </a:pPr>
            <a:r>
              <a:rPr lang="en-US" sz="2800" b="1" i="1" dirty="0" smtClean="0"/>
              <a:t>Analytics</a:t>
            </a:r>
            <a:r>
              <a:rPr lang="en-US" sz="2800" dirty="0" smtClean="0"/>
              <a:t> is the scientific process of transforming data into insight for making better decisions.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15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Analytics Overview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6290698"/>
              </p:ext>
            </p:extLst>
          </p:nvPr>
        </p:nvGraphicFramePr>
        <p:xfrm>
          <a:off x="478971" y="1706880"/>
          <a:ext cx="84582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7211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Analytics?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makes a </a:t>
            </a:r>
            <a:r>
              <a:rPr lang="en-US" b="1" dirty="0" smtClean="0"/>
              <a:t>decision</a:t>
            </a:r>
            <a:r>
              <a:rPr lang="en-US" dirty="0" smtClean="0"/>
              <a:t> difficult?</a:t>
            </a:r>
            <a:endParaRPr lang="en-US" dirty="0"/>
          </a:p>
        </p:txBody>
      </p:sp>
      <p:pic>
        <p:nvPicPr>
          <p:cNvPr id="4" name="Picture 3" descr="Decisions Decisions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368" y="2608477"/>
            <a:ext cx="2262332" cy="254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44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1371600" y="2771776"/>
            <a:ext cx="6057900" cy="1814513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3600" b="1" i="1" dirty="0">
                <a:latin typeface="Arial" panose="020B0604020202020204" pitchFamily="34" charset="0"/>
                <a:cs typeface="Arial" panose="020B0604020202020204" pitchFamily="34" charset="0"/>
              </a:rPr>
              <a:t>Let’s have a quiz!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US" sz="3200" dirty="0"/>
          </a:p>
        </p:txBody>
      </p:sp>
      <p:sp>
        <p:nvSpPr>
          <p:cNvPr id="7" name="Title 12"/>
          <p:cNvSpPr txBox="1">
            <a:spLocks/>
          </p:cNvSpPr>
          <p:nvPr/>
        </p:nvSpPr>
        <p:spPr bwMode="auto">
          <a:xfrm>
            <a:off x="838200" y="990600"/>
            <a:ext cx="7847012" cy="55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>
            <a:no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itchFamily="34" charset="-128"/>
                <a:cs typeface="ＭＳ Ｐゴシック" pitchFamily="-116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6" charset="0"/>
                <a:ea typeface="MS PGothic" pitchFamily="34" charset="-128"/>
                <a:cs typeface="ＭＳ Ｐゴシック" pitchFamily="-116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6" charset="0"/>
                <a:ea typeface="MS PGothic" pitchFamily="34" charset="-128"/>
                <a:cs typeface="ＭＳ Ｐゴシック" pitchFamily="-116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6" charset="0"/>
                <a:ea typeface="MS PGothic" pitchFamily="34" charset="-128"/>
                <a:cs typeface="ＭＳ Ｐゴシック" pitchFamily="-116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6" charset="0"/>
                <a:ea typeface="MS PGothic" pitchFamily="34" charset="-128"/>
                <a:cs typeface="ＭＳ Ｐゴシック" pitchFamily="-116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6" charset="0"/>
                <a:ea typeface="ＭＳ Ｐゴシック" pitchFamily="-116" charset="-128"/>
                <a:cs typeface="ＭＳ Ｐゴシック" pitchFamily="-116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6" charset="0"/>
                <a:ea typeface="ＭＳ Ｐゴシック" pitchFamily="-116" charset="-128"/>
                <a:cs typeface="ＭＳ Ｐゴシック" pitchFamily="-116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6" charset="0"/>
                <a:ea typeface="ＭＳ Ｐゴシック" pitchFamily="-116" charset="-128"/>
                <a:cs typeface="ＭＳ Ｐゴシック" pitchFamily="-116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6" charset="0"/>
                <a:ea typeface="ＭＳ Ｐゴシック" pitchFamily="-116" charset="-128"/>
                <a:cs typeface="ＭＳ Ｐゴシック" pitchFamily="-116" charset="-128"/>
              </a:defRPr>
            </a:lvl9pPr>
          </a:lstStyle>
          <a:p>
            <a:pPr algn="l">
              <a:defRPr/>
            </a:pPr>
            <a:r>
              <a:rPr lang="en-US" sz="3200" b="1" dirty="0">
                <a:solidFill>
                  <a:srgbClr val="C00000"/>
                </a:solidFill>
                <a:ea typeface="ＭＳ Ｐゴシック" charset="0"/>
                <a:cs typeface="Arial" charset="0"/>
              </a:rPr>
              <a:t>Why Analytics?</a:t>
            </a:r>
          </a:p>
        </p:txBody>
      </p:sp>
      <p:pic>
        <p:nvPicPr>
          <p:cNvPr id="6349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526" y="2771775"/>
            <a:ext cx="2570163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79206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Content Placeholder 2"/>
          <p:cNvSpPr>
            <a:spLocks noGrp="1"/>
          </p:cNvSpPr>
          <p:nvPr>
            <p:ph idx="1"/>
          </p:nvPr>
        </p:nvSpPr>
        <p:spPr bwMode="auto">
          <a:xfrm>
            <a:off x="852488" y="2478088"/>
            <a:ext cx="8077200" cy="1981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28600" indent="-228600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How good are you at estimating your own ability to measure uncertainty?</a:t>
            </a:r>
          </a:p>
        </p:txBody>
      </p:sp>
      <p:pic>
        <p:nvPicPr>
          <p:cNvPr id="64515" name="Picture 4" descr="http://kyle-maynard.com/wordpress/wp-content/uploads/2012/10/coin_20flip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800" y="3284539"/>
            <a:ext cx="1536700" cy="177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2"/>
          <p:cNvSpPr txBox="1">
            <a:spLocks/>
          </p:cNvSpPr>
          <p:nvPr/>
        </p:nvSpPr>
        <p:spPr bwMode="auto">
          <a:xfrm>
            <a:off x="611188" y="877094"/>
            <a:ext cx="7847012" cy="55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>
            <a:no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itchFamily="34" charset="-128"/>
                <a:cs typeface="ＭＳ Ｐゴシック" pitchFamily="-116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6" charset="0"/>
                <a:ea typeface="MS PGothic" pitchFamily="34" charset="-128"/>
                <a:cs typeface="ＭＳ Ｐゴシック" pitchFamily="-116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6" charset="0"/>
                <a:ea typeface="MS PGothic" pitchFamily="34" charset="-128"/>
                <a:cs typeface="ＭＳ Ｐゴシック" pitchFamily="-116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6" charset="0"/>
                <a:ea typeface="MS PGothic" pitchFamily="34" charset="-128"/>
                <a:cs typeface="ＭＳ Ｐゴシック" pitchFamily="-116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6" charset="0"/>
                <a:ea typeface="MS PGothic" pitchFamily="34" charset="-128"/>
                <a:cs typeface="ＭＳ Ｐゴシック" pitchFamily="-116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6" charset="0"/>
                <a:ea typeface="ＭＳ Ｐゴシック" pitchFamily="-116" charset="-128"/>
                <a:cs typeface="ＭＳ Ｐゴシック" pitchFamily="-116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6" charset="0"/>
                <a:ea typeface="ＭＳ Ｐゴシック" pitchFamily="-116" charset="-128"/>
                <a:cs typeface="ＭＳ Ｐゴシック" pitchFamily="-116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6" charset="0"/>
                <a:ea typeface="ＭＳ Ｐゴシック" pitchFamily="-116" charset="-128"/>
                <a:cs typeface="ＭＳ Ｐゴシック" pitchFamily="-116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6" charset="0"/>
                <a:ea typeface="ＭＳ Ｐゴシック" pitchFamily="-116" charset="-128"/>
                <a:cs typeface="ＭＳ Ｐゴシック" pitchFamily="-116" charset="-128"/>
              </a:defRPr>
            </a:lvl9pPr>
          </a:lstStyle>
          <a:p>
            <a:pPr algn="l">
              <a:defRPr/>
            </a:pPr>
            <a:r>
              <a:rPr lang="en-US" sz="3200" b="1" dirty="0">
                <a:solidFill>
                  <a:srgbClr val="C00000"/>
                </a:solidFill>
                <a:ea typeface="ＭＳ Ｐゴシック" charset="0"/>
                <a:cs typeface="Arial" charset="0"/>
              </a:rPr>
              <a:t>Why Analytics?</a:t>
            </a:r>
          </a:p>
        </p:txBody>
      </p:sp>
    </p:spTree>
    <p:extLst>
      <p:ext uri="{BB962C8B-B14F-4D97-AF65-F5344CB8AC3E}">
        <p14:creationId xmlns:p14="http://schemas.microsoft.com/office/powerpoint/2010/main" val="36784657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 bwMode="auto">
          <a:xfrm>
            <a:off x="822915" y="635000"/>
            <a:ext cx="5314950" cy="914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200" dirty="0">
                <a:solidFill>
                  <a:srgbClr val="C00000"/>
                </a:solidFill>
                <a:cs typeface="Arial" panose="020B0604020202020204" pitchFamily="34" charset="0"/>
              </a:rPr>
              <a:t>It’s Not Just You…</a:t>
            </a:r>
            <a:endParaRPr lang="en-US" alt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798967" y="1392238"/>
            <a:ext cx="8221662" cy="3543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1" indent="0">
              <a:buNone/>
            </a:pPr>
            <a:endParaRPr lang="en-US" altLang="en-US" dirty="0"/>
          </a:p>
          <a:p>
            <a:pPr marL="228600" indent="-228600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93% of Americans think they have above-average driving skills</a:t>
            </a:r>
          </a:p>
          <a:p>
            <a:pPr marL="228600" indent="-228600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87% of MBA students at Stanford University rated their academic performance as above the median</a:t>
            </a:r>
          </a:p>
          <a:p>
            <a:pPr marL="228600" indent="-228600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68% of teachers in a survey of faculty at the University of Nebraska rated themselves in the top 25% for teaching ability</a:t>
            </a:r>
          </a:p>
          <a:p>
            <a:pPr marL="342900" lvl="1" indent="0">
              <a:buNone/>
            </a:pPr>
            <a:endParaRPr lang="en-US" altLang="en-US" dirty="0"/>
          </a:p>
        </p:txBody>
      </p:sp>
      <p:pic>
        <p:nvPicPr>
          <p:cNvPr id="65540" name="Picture 2" descr="C:\Users\Mike\AppData\Local\Microsoft\Windows\Temporary Internet Files\Content.IE5\13M62QZ7\MC900433161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168016"/>
            <a:ext cx="1235075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124200" y="5375275"/>
            <a:ext cx="228600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9pPr>
          </a:lstStyle>
          <a:p>
            <a:pPr eaLnBrk="1" hangingPunct="1"/>
            <a:r>
              <a:rPr lang="en-US" altLang="en-US" sz="2100" b="1" dirty="0"/>
              <a:t>“Cognitive Bias”</a:t>
            </a:r>
          </a:p>
        </p:txBody>
      </p:sp>
    </p:spTree>
    <p:extLst>
      <p:ext uri="{BB962C8B-B14F-4D97-AF65-F5344CB8AC3E}">
        <p14:creationId xmlns:p14="http://schemas.microsoft.com/office/powerpoint/2010/main" val="33284984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 bwMode="auto">
          <a:xfrm>
            <a:off x="611188" y="814433"/>
            <a:ext cx="6635750" cy="742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200" dirty="0">
                <a:solidFill>
                  <a:srgbClr val="C00000"/>
                </a:solidFill>
                <a:cs typeface="Arial" panose="020B0604020202020204" pitchFamily="34" charset="0"/>
              </a:rPr>
              <a:t>Limitations of Human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338" y="2224089"/>
            <a:ext cx="8077200" cy="2695575"/>
          </a:xfrm>
        </p:spPr>
        <p:txBody>
          <a:bodyPr/>
          <a:lstStyle/>
          <a:p>
            <a:pPr marL="576263" indent="-228600"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“I decide with my gut!” ???</a:t>
            </a:r>
          </a:p>
          <a:p>
            <a:pPr marL="1028700" lvl="2">
              <a:defRPr/>
            </a:pPr>
            <a:r>
              <a:rPr 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= 1 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defRPr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6263" indent="-228600"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Thinking “Fast” vs. Thinking “Slow”</a:t>
            </a:r>
          </a:p>
          <a:p>
            <a:pPr lvl="1">
              <a:defRPr/>
            </a:pPr>
            <a:endParaRPr lang="en-US" dirty="0"/>
          </a:p>
          <a:p>
            <a:pPr marL="457200" lvl="1" indent="0">
              <a:buNone/>
              <a:defRPr/>
            </a:pPr>
            <a:endParaRPr lang="en-US" dirty="0"/>
          </a:p>
        </p:txBody>
      </p:sp>
      <p:pic>
        <p:nvPicPr>
          <p:cNvPr id="66564" name="Picture 4" descr="http://www.vc3p.com/wp-content/uploads/2015/07/shutterstock_15636538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150" y="1752601"/>
            <a:ext cx="2586038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6" name="Picture 7" descr="http://ecx.images-amazon.com/images/I/41RtytNpsfL._SX332_BO1,204,203,200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464392"/>
            <a:ext cx="1524000" cy="2277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://ecx.images-amazon.com/images/I/51q71sE7c5L._SX329_BO1,204,203,200_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087" y="4552415"/>
            <a:ext cx="1254701" cy="189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://ecx.images-amazon.com/images/I/510dFV8NftL._SX329_BO1,204,203,200_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552415"/>
            <a:ext cx="1309054" cy="197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4303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of the following is a random string of 10 digits?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246D80-4639-4974-9274-174829A21027}" type="slidenum">
              <a:rPr lang="en-US" altLang="en-US" smtClean="0"/>
              <a:pPr>
                <a:defRPr/>
              </a:pPr>
              <a:t>10</a:t>
            </a:fld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905000"/>
            <a:ext cx="4600575" cy="362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18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Signal vs. Noise</a:t>
            </a:r>
            <a:endParaRPr lang="en-US" dirty="0"/>
          </a:p>
        </p:txBody>
      </p:sp>
      <p:sp>
        <p:nvSpPr>
          <p:cNvPr id="66562" name="Content Placeholder 1"/>
          <p:cNvSpPr>
            <a:spLocks noGrp="1"/>
          </p:cNvSpPr>
          <p:nvPr>
            <p:ph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76263" indent="-228600">
              <a:spcBef>
                <a:spcPct val="0"/>
              </a:spcBef>
              <a:buFont typeface="Arial" charset="0"/>
              <a:buChar char="•"/>
              <a:defRPr/>
            </a:pPr>
            <a:r>
              <a:rPr lang="en-US" altLang="en-US" sz="2800" dirty="0">
                <a:latin typeface="+mj-lt"/>
                <a:cs typeface="Arial" charset="0"/>
              </a:rPr>
              <a:t>“Patternicity”</a:t>
            </a:r>
          </a:p>
          <a:p>
            <a:pPr marL="576263" indent="-228600">
              <a:spcBef>
                <a:spcPct val="0"/>
              </a:spcBef>
              <a:buFont typeface="Arial" charset="0"/>
              <a:buChar char="•"/>
              <a:defRPr/>
            </a:pPr>
            <a:endParaRPr lang="en-US" altLang="en-US" sz="4400" dirty="0">
              <a:latin typeface="+mj-lt"/>
              <a:cs typeface="Arial" charset="0"/>
            </a:endParaRPr>
          </a:p>
          <a:p>
            <a:pPr marL="576263" indent="-228600">
              <a:spcBef>
                <a:spcPct val="0"/>
              </a:spcBef>
              <a:buFont typeface="Arial" charset="0"/>
              <a:buChar char="•"/>
              <a:defRPr/>
            </a:pPr>
            <a:endParaRPr lang="en-US" altLang="en-US" sz="2800" dirty="0">
              <a:latin typeface="+mj-lt"/>
              <a:cs typeface="Arial" charset="0"/>
            </a:endParaRPr>
          </a:p>
          <a:p>
            <a:pPr marL="576263" indent="-228600">
              <a:spcBef>
                <a:spcPct val="0"/>
              </a:spcBef>
              <a:buFont typeface="Arial" charset="0"/>
              <a:buChar char="•"/>
              <a:defRPr/>
            </a:pPr>
            <a:r>
              <a:rPr lang="en-US" altLang="en-US" sz="2800" dirty="0">
                <a:latin typeface="+mj-lt"/>
                <a:cs typeface="Arial" charset="0"/>
              </a:rPr>
              <a:t>Type I Error: I think it’s a predator, but it’s the wind</a:t>
            </a:r>
          </a:p>
          <a:p>
            <a:pPr marL="914400" lvl="1" indent="-228600">
              <a:spcBef>
                <a:spcPct val="0"/>
              </a:spcBef>
              <a:buFont typeface="Arial" charset="0"/>
              <a:buChar char="–"/>
              <a:defRPr/>
            </a:pPr>
            <a:r>
              <a:rPr lang="en-US" altLang="en-US" sz="2400" dirty="0">
                <a:latin typeface="+mj-lt"/>
                <a:cs typeface="Arial" charset="0"/>
              </a:rPr>
              <a:t>I run away. Look silly</a:t>
            </a:r>
            <a:r>
              <a:rPr lang="en-US" altLang="en-US" sz="2400" dirty="0" smtClean="0">
                <a:latin typeface="+mj-lt"/>
                <a:cs typeface="Arial" charset="0"/>
              </a:rPr>
              <a:t>.</a:t>
            </a:r>
          </a:p>
          <a:p>
            <a:pPr marL="914400" lvl="1" indent="-228600">
              <a:spcBef>
                <a:spcPct val="0"/>
              </a:spcBef>
              <a:buFont typeface="Arial" charset="0"/>
              <a:buChar char="–"/>
              <a:defRPr/>
            </a:pPr>
            <a:endParaRPr lang="en-US" altLang="en-US" dirty="0">
              <a:latin typeface="+mj-lt"/>
              <a:cs typeface="Arial" charset="0"/>
            </a:endParaRPr>
          </a:p>
          <a:p>
            <a:pPr marL="576263" indent="-228600">
              <a:spcBef>
                <a:spcPct val="0"/>
              </a:spcBef>
              <a:buFont typeface="Arial" charset="0"/>
              <a:buChar char="•"/>
              <a:defRPr/>
            </a:pPr>
            <a:r>
              <a:rPr lang="en-US" altLang="en-US" sz="2800" dirty="0">
                <a:latin typeface="+mj-lt"/>
                <a:cs typeface="Arial" charset="0"/>
              </a:rPr>
              <a:t>Type II Error: I think it’s the wind, but it’s a predator</a:t>
            </a:r>
          </a:p>
          <a:p>
            <a:pPr marL="914400" lvl="1" indent="-228600">
              <a:spcBef>
                <a:spcPct val="0"/>
              </a:spcBef>
              <a:buFont typeface="Arial" charset="0"/>
              <a:buChar char="–"/>
              <a:defRPr/>
            </a:pPr>
            <a:r>
              <a:rPr lang="en-US" altLang="en-US" sz="2400" dirty="0">
                <a:latin typeface="+mj-lt"/>
                <a:cs typeface="Arial" charset="0"/>
              </a:rPr>
              <a:t>I die.</a:t>
            </a:r>
          </a:p>
          <a:p>
            <a:pPr>
              <a:spcBef>
                <a:spcPct val="0"/>
              </a:spcBef>
              <a:buFont typeface="Arial" charset="0"/>
              <a:buChar char="•"/>
              <a:defRPr/>
            </a:pPr>
            <a:endParaRPr lang="en-US" altLang="en-US" sz="1800" dirty="0">
              <a:latin typeface="+mj-lt"/>
              <a:cs typeface="Arial" charset="0"/>
            </a:endParaRPr>
          </a:p>
        </p:txBody>
      </p:sp>
      <p:pic>
        <p:nvPicPr>
          <p:cNvPr id="67588" name="Picture 2" descr="http://www.scientificamerican.com/sciam/cache/file/D0EB8F27-DAF1-47AB-BEAC94A7B449BA88_article.jpg?E45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066800"/>
            <a:ext cx="1765300" cy="176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878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5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65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65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65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 bwMode="auto">
          <a:xfrm>
            <a:off x="609600" y="685800"/>
            <a:ext cx="6705600" cy="742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C00000"/>
                </a:solidFill>
                <a:cs typeface="Arial" panose="020B0604020202020204" pitchFamily="34" charset="0"/>
              </a:rPr>
              <a:t>Why does this matter?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8077200" cy="2725737"/>
          </a:xfrm>
        </p:spPr>
        <p:txBody>
          <a:bodyPr/>
          <a:lstStyle/>
          <a:p>
            <a:pPr marL="576263" indent="-228600">
              <a:defRPr/>
            </a:pPr>
            <a:r>
              <a:rPr lang="en-US" sz="3200" dirty="0">
                <a:latin typeface="+mj-lt"/>
                <a:cs typeface="Arial" panose="020B0604020202020204" pitchFamily="34" charset="0"/>
              </a:rPr>
              <a:t>Predictive Analytics uses data + models to (help) remove these biases!</a:t>
            </a:r>
          </a:p>
          <a:p>
            <a:pPr marL="804863" lvl="1" indent="-228600">
              <a:defRPr/>
            </a:pPr>
            <a:r>
              <a:rPr lang="en-US" sz="2400" dirty="0">
                <a:latin typeface="+mj-lt"/>
                <a:cs typeface="Arial" panose="020B0604020202020204" pitchFamily="34" charset="0"/>
              </a:rPr>
              <a:t>Based on statistics, not “gut”</a:t>
            </a:r>
          </a:p>
          <a:p>
            <a:pPr marL="576263" indent="-228600">
              <a:defRPr/>
            </a:pPr>
            <a:endParaRPr lang="en-US" sz="3200" dirty="0">
              <a:latin typeface="+mj-lt"/>
              <a:cs typeface="Arial" panose="020B0604020202020204" pitchFamily="34" charset="0"/>
            </a:endParaRPr>
          </a:p>
          <a:p>
            <a:pPr marL="576263" indent="-228600">
              <a:defRPr/>
            </a:pPr>
            <a:r>
              <a:rPr lang="en-US" sz="3200" dirty="0">
                <a:latin typeface="+mj-lt"/>
                <a:cs typeface="Arial" panose="020B0604020202020204" pitchFamily="34" charset="0"/>
              </a:rPr>
              <a:t>But… models just provide another input into decision making</a:t>
            </a:r>
          </a:p>
          <a:p>
            <a:pPr>
              <a:defRPr/>
            </a:pPr>
            <a:endParaRPr lang="en-US" sz="3200" dirty="0">
              <a:latin typeface="+mj-lt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endParaRPr lang="en-US" sz="3200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3567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Whistler Blackcomb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001000" cy="4724400"/>
          </a:xfrm>
        </p:spPr>
        <p:txBody>
          <a:bodyPr/>
          <a:lstStyle/>
          <a:p>
            <a:pPr eaLnBrk="1" hangingPunct="1"/>
            <a:r>
              <a:rPr lang="en-US" dirty="0" smtClean="0"/>
              <a:t>One of top ski areas in the world</a:t>
            </a:r>
          </a:p>
          <a:p>
            <a:pPr lvl="1"/>
            <a:r>
              <a:rPr lang="en-US" sz="2200" dirty="0" smtClean="0"/>
              <a:t>815,000 visitors in winter in 2008-2009 (Nov 1 – Apr 30)</a:t>
            </a:r>
          </a:p>
          <a:p>
            <a:pPr lvl="1"/>
            <a:r>
              <a:rPr lang="en-US" sz="2200" dirty="0" err="1" smtClean="0"/>
              <a:t>Avg</a:t>
            </a:r>
            <a:r>
              <a:rPr lang="en-US" sz="2200" dirty="0" smtClean="0"/>
              <a:t> # per day in winter: 12,638; summer, 12,550.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smtClean="0"/>
              <a:t>Whistler Blackcomb Ski and Snowboard  School offers over 50 lesson types with more than 1200 instructors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1790" y="4724399"/>
            <a:ext cx="2739241" cy="2054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9022" y="586813"/>
            <a:ext cx="1600200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17163" y="5566131"/>
            <a:ext cx="48850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rgbClr val="C00000"/>
                </a:solidFill>
              </a:rPr>
              <a:t>How many ski instructors needed on particular day?</a:t>
            </a:r>
            <a:endParaRPr lang="en-US" sz="20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161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077200" cy="46482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Some possible factors: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609600" y="387350"/>
            <a:ext cx="5562600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3200" b="1" dirty="0" smtClean="0">
                <a:solidFill>
                  <a:srgbClr val="C00000"/>
                </a:solidFill>
              </a:rPr>
              <a:t>Whistler Blackcomb Demand Forecasting</a:t>
            </a:r>
            <a:endParaRPr lang="en-US" sz="3200" b="1" dirty="0">
              <a:solidFill>
                <a:srgbClr val="C00000"/>
              </a:solidFill>
            </a:endParaRP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4710" y="685800"/>
            <a:ext cx="1600200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41191553"/>
              </p:ext>
            </p:extLst>
          </p:nvPr>
        </p:nvGraphicFramePr>
        <p:xfrm>
          <a:off x="1387616" y="2475781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0715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Predictive Model: Multiple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276600"/>
            <a:ext cx="8077200" cy="3428999"/>
          </a:xfrm>
        </p:spPr>
        <p:txBody>
          <a:bodyPr/>
          <a:lstStyle/>
          <a:p>
            <a:r>
              <a:rPr lang="en-US" sz="2800" dirty="0" smtClean="0"/>
              <a:t>Model provides estimate of demand for ski school with high-degree of accuracy</a:t>
            </a:r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BUT… that is not most valuable output of model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1686558"/>
            <a:ext cx="75128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u="sng" dirty="0" smtClean="0"/>
              <a:t>Model:</a:t>
            </a:r>
          </a:p>
          <a:p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Demand = 16.1 – 0.02*(Day of Season) – 0.016*(Demand This Day Last Season) + 1.04*Pre-Bookings + 0.08*Snow + 7.68*(UK Exchange) – 21.92*(US Exchange) + 0.27*Mon – 1.4*Tue – 1.86*</a:t>
            </a:r>
            <a:r>
              <a:rPr lang="en-US" sz="1800" i="1" dirty="0" err="1" smtClean="0">
                <a:latin typeface="Times New Roman" pitchFamily="18" charset="0"/>
                <a:cs typeface="Times New Roman" pitchFamily="18" charset="0"/>
              </a:rPr>
              <a:t>Thur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 – 0.4*Fri + 0.03*Sat + 0.64*Sun</a:t>
            </a:r>
            <a:endParaRPr lang="en-US" sz="18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05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 Residual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077200" cy="47244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algn="ctr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Residual = Actual demand - our model’s predicted demand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Diagram 4"/>
          <p:cNvGraphicFramePr/>
          <p:nvPr>
            <p:extLst/>
          </p:nvPr>
        </p:nvGraphicFramePr>
        <p:xfrm>
          <a:off x="1524000" y="13716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4710" y="685800"/>
            <a:ext cx="1600200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454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975" y="1816268"/>
            <a:ext cx="3629025" cy="384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Uncertainty in Predicted Amount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4156880"/>
              </p:ext>
            </p:extLst>
          </p:nvPr>
        </p:nvGraphicFramePr>
        <p:xfrm>
          <a:off x="0" y="1447800"/>
          <a:ext cx="5100808" cy="34411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225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46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9362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8865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Actual Demand</a:t>
                      </a:r>
                      <a:endParaRPr lang="en-U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Predicted </a:t>
                      </a:r>
                      <a:r>
                        <a:rPr lang="en-US" sz="1800" b="1" u="none" strike="noStrike" dirty="0" smtClean="0">
                          <a:effectLst/>
                        </a:rPr>
                        <a:t>Demand</a:t>
                      </a:r>
                      <a:endParaRPr lang="en-U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Residual = </a:t>
                      </a:r>
                      <a:r>
                        <a:rPr lang="en-US" sz="1800" b="1" i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Actual </a:t>
                      </a:r>
                      <a:r>
                        <a:rPr lang="en-US" sz="18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Demand - </a:t>
                      </a:r>
                      <a:r>
                        <a:rPr lang="en-US" sz="18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Predicted </a:t>
                      </a:r>
                      <a:r>
                        <a:rPr lang="en-US" sz="18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Demand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16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16</a:t>
                      </a:r>
                      <a:endParaRPr lang="en-US" sz="1800" b="0" i="0" u="none" strike="noStrike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10</a:t>
                      </a:r>
                      <a:endParaRPr lang="en-US" sz="1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6</a:t>
                      </a:r>
                      <a:endParaRPr lang="en-US" sz="1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16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11</a:t>
                      </a:r>
                      <a:endParaRPr lang="en-US" sz="1800" b="0" i="0" u="none" strike="noStrike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11</a:t>
                      </a:r>
                      <a:endParaRPr lang="en-US" sz="1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0</a:t>
                      </a:r>
                      <a:endParaRPr lang="en-US" sz="1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16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9</a:t>
                      </a:r>
                      <a:endParaRPr lang="en-US" sz="1800" b="0" i="0" u="none" strike="noStrike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8</a:t>
                      </a:r>
                      <a:endParaRPr lang="en-US" sz="1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</a:t>
                      </a:r>
                      <a:endParaRPr lang="en-US" sz="1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216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</a:t>
                      </a:r>
                      <a:endParaRPr lang="en-US" sz="18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16</a:t>
                      </a:r>
                      <a:endParaRPr lang="en-US" sz="1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4</a:t>
                      </a:r>
                      <a:endParaRPr lang="en-US" sz="1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216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28</a:t>
                      </a:r>
                      <a:endParaRPr lang="en-US" sz="1800" b="0" i="0" u="none" strike="noStrike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20</a:t>
                      </a:r>
                      <a:endParaRPr lang="en-US" sz="1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9</a:t>
                      </a:r>
                      <a:endParaRPr lang="en-US" sz="1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216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16</a:t>
                      </a:r>
                      <a:endParaRPr lang="en-US" sz="1800" b="0" i="0" u="none" strike="noStrike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15</a:t>
                      </a:r>
                      <a:endParaRPr lang="en-US" sz="1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</a:t>
                      </a:r>
                      <a:endParaRPr lang="en-US" sz="1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216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8</a:t>
                      </a:r>
                      <a:endParaRPr lang="en-US" sz="1800" b="0" i="0" u="none" strike="noStrike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7</a:t>
                      </a:r>
                      <a:endParaRPr lang="en-US" sz="1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</a:t>
                      </a:r>
                      <a:endParaRPr lang="en-US" sz="1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216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4</a:t>
                      </a:r>
                      <a:endParaRPr lang="en-US" sz="1800" b="0" i="0" u="none" strike="noStrike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6</a:t>
                      </a:r>
                      <a:endParaRPr lang="en-US" sz="1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-2</a:t>
                      </a:r>
                      <a:endParaRPr lang="en-US" sz="1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216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5</a:t>
                      </a:r>
                      <a:endParaRPr lang="en-US" sz="1800" b="0" i="0" u="none" strike="noStrike">
                        <a:effectLst/>
                        <a:latin typeface="Arial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7</a:t>
                      </a:r>
                      <a:endParaRPr lang="en-US" sz="1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-2</a:t>
                      </a:r>
                      <a:endParaRPr lang="en-U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566056" y="4986056"/>
            <a:ext cx="58486" cy="327659"/>
            <a:chOff x="566056" y="5212081"/>
            <a:chExt cx="58486" cy="327659"/>
          </a:xfrm>
        </p:grpSpPr>
        <p:sp>
          <p:nvSpPr>
            <p:cNvPr id="6" name="Oval 5"/>
            <p:cNvSpPr/>
            <p:nvPr/>
          </p:nvSpPr>
          <p:spPr bwMode="auto">
            <a:xfrm flipH="1" flipV="1">
              <a:off x="574863" y="5212081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 flipH="1" flipV="1">
              <a:off x="566056" y="534854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" name="Oval 7"/>
            <p:cNvSpPr/>
            <p:nvPr/>
          </p:nvSpPr>
          <p:spPr bwMode="auto">
            <a:xfrm flipH="1" flipV="1">
              <a:off x="578823" y="5494021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209800" y="4984314"/>
            <a:ext cx="58486" cy="327659"/>
            <a:chOff x="566056" y="5212081"/>
            <a:chExt cx="58486" cy="327659"/>
          </a:xfrm>
        </p:grpSpPr>
        <p:sp>
          <p:nvSpPr>
            <p:cNvPr id="11" name="Oval 10"/>
            <p:cNvSpPr/>
            <p:nvPr/>
          </p:nvSpPr>
          <p:spPr bwMode="auto">
            <a:xfrm flipH="1" flipV="1">
              <a:off x="574863" y="5212081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 flipH="1" flipV="1">
              <a:off x="566056" y="534854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 flipH="1" flipV="1">
              <a:off x="578823" y="5494021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191000" y="5004412"/>
            <a:ext cx="58486" cy="327659"/>
            <a:chOff x="566056" y="5212081"/>
            <a:chExt cx="58486" cy="327659"/>
          </a:xfrm>
        </p:grpSpPr>
        <p:sp>
          <p:nvSpPr>
            <p:cNvPr id="15" name="Oval 14"/>
            <p:cNvSpPr/>
            <p:nvPr/>
          </p:nvSpPr>
          <p:spPr bwMode="auto">
            <a:xfrm flipH="1" flipV="1">
              <a:off x="574863" y="5212081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 flipH="1" flipV="1">
              <a:off x="566056" y="534854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 flipH="1" flipV="1">
              <a:off x="578823" y="5494021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25" name="Straight Arrow Connector 24"/>
          <p:cNvCxnSpPr/>
          <p:nvPr/>
        </p:nvCxnSpPr>
        <p:spPr bwMode="auto">
          <a:xfrm flipV="1">
            <a:off x="7391400" y="5428013"/>
            <a:ext cx="0" cy="4572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6316683" y="5802867"/>
            <a:ext cx="2396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Most likely value = 54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550421" y="5705286"/>
            <a:ext cx="40831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95% certain that actual demand</a:t>
            </a:r>
          </a:p>
          <a:p>
            <a:r>
              <a:rPr lang="en-US" b="1" i="1" dirty="0"/>
              <a:t>w</a:t>
            </a:r>
            <a:r>
              <a:rPr lang="en-US" b="1" i="1" dirty="0" smtClean="0"/>
              <a:t>ill be between 48 and 60 students.</a:t>
            </a:r>
            <a:endParaRPr lang="en-US" b="1" i="1" dirty="0"/>
          </a:p>
        </p:txBody>
      </p:sp>
      <p:pic>
        <p:nvPicPr>
          <p:cNvPr id="2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4710" y="685800"/>
            <a:ext cx="1600200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5817892" y="6126033"/>
            <a:ext cx="3147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BUT… could be more or less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817891" y="5370915"/>
            <a:ext cx="289560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-9	-2        +2      +9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 bwMode="auto">
          <a:xfrm>
            <a:off x="5365793" y="5347767"/>
            <a:ext cx="3599114" cy="369332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510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1" grpId="0"/>
      <p:bldP spid="3" grpId="0" animBg="1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Title 1"/>
          <p:cNvSpPr>
            <a:spLocks noGrp="1"/>
          </p:cNvSpPr>
          <p:nvPr>
            <p:ph type="title"/>
          </p:nvPr>
        </p:nvSpPr>
        <p:spPr bwMode="auto">
          <a:xfrm>
            <a:off x="444727" y="527593"/>
            <a:ext cx="7508875" cy="914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>
                <a:solidFill>
                  <a:srgbClr val="C00000"/>
                </a:solidFill>
                <a:cs typeface="Arial" panose="020B0604020202020204" pitchFamily="34" charset="0"/>
              </a:rPr>
              <a:t>Benefits </a:t>
            </a:r>
            <a:r>
              <a:rPr lang="en-US" altLang="en-US" sz="3200" dirty="0">
                <a:solidFill>
                  <a:srgbClr val="C00000"/>
                </a:solidFill>
                <a:cs typeface="Arial" panose="020B0604020202020204" pitchFamily="34" charset="0"/>
              </a:rPr>
              <a:t>of</a:t>
            </a:r>
            <a:r>
              <a:rPr lang="en-US" altLang="en-US" dirty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solidFill>
                  <a:srgbClr val="C00000"/>
                </a:solidFill>
                <a:cs typeface="Arial" panose="020B0604020202020204" pitchFamily="34" charset="0"/>
              </a:rPr>
              <a:t>Analytics</a:t>
            </a:r>
            <a:endParaRPr lang="en-US" altLang="en-US" sz="2400" dirty="0">
              <a:solidFill>
                <a:srgbClr val="C00000"/>
              </a:solidFill>
            </a:endParaRPr>
          </a:p>
        </p:txBody>
      </p:sp>
      <p:pic>
        <p:nvPicPr>
          <p:cNvPr id="69636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602" y="5105400"/>
            <a:ext cx="98107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3543733"/>
              </p:ext>
            </p:extLst>
          </p:nvPr>
        </p:nvGraphicFramePr>
        <p:xfrm>
          <a:off x="444728" y="1600200"/>
          <a:ext cx="7632472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63028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 bwMode="auto">
          <a:xfrm>
            <a:off x="542646" y="1014621"/>
            <a:ext cx="8532812" cy="742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altLang="en-US" sz="3200" dirty="0" smtClean="0">
                <a:solidFill>
                  <a:srgbClr val="C00000"/>
                </a:solidFill>
                <a:cs typeface="Arial" panose="020B0604020202020204" pitchFamily="34" charset="0"/>
              </a:rPr>
              <a:t>Analytical </a:t>
            </a:r>
            <a:r>
              <a:rPr lang="en-US" altLang="en-US" sz="3200" dirty="0">
                <a:solidFill>
                  <a:srgbClr val="C00000"/>
                </a:solidFill>
                <a:cs typeface="Arial" panose="020B0604020202020204" pitchFamily="34" charset="0"/>
              </a:rPr>
              <a:t>Models Still Susceptible to </a:t>
            </a:r>
            <a:r>
              <a:rPr lang="en-US" altLang="en-US" sz="3200" dirty="0" err="1">
                <a:solidFill>
                  <a:srgbClr val="C00000"/>
                </a:solidFill>
                <a:cs typeface="Arial" panose="020B0604020202020204" pitchFamily="34" charset="0"/>
              </a:rPr>
              <a:t>Patternicity</a:t>
            </a:r>
            <a:endParaRPr lang="en-US" altLang="en-US" sz="3200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79625"/>
            <a:ext cx="8077200" cy="2725738"/>
          </a:xfrm>
        </p:spPr>
        <p:txBody>
          <a:bodyPr/>
          <a:lstStyle/>
          <a:p>
            <a:pPr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571750" y="2265363"/>
            <a:ext cx="0" cy="25400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571750" y="4805363"/>
            <a:ext cx="433705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9" name="Group 28"/>
          <p:cNvGrpSpPr>
            <a:grpSpLocks/>
          </p:cNvGrpSpPr>
          <p:nvPr/>
        </p:nvGrpSpPr>
        <p:grpSpPr bwMode="auto">
          <a:xfrm>
            <a:off x="2955925" y="2320926"/>
            <a:ext cx="3479800" cy="2289175"/>
            <a:chOff x="2956331" y="1725672"/>
            <a:chExt cx="3478845" cy="2289438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2956331" y="1725672"/>
              <a:ext cx="866537" cy="522348"/>
            </a:xfrm>
            <a:prstGeom prst="line">
              <a:avLst/>
            </a:prstGeom>
            <a:ln>
              <a:solidFill>
                <a:srgbClr val="FF0000"/>
              </a:solidFill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3822868" y="2248020"/>
              <a:ext cx="734811" cy="846234"/>
            </a:xfrm>
            <a:prstGeom prst="line">
              <a:avLst/>
            </a:prstGeom>
            <a:ln>
              <a:solidFill>
                <a:srgbClr val="FF0000"/>
              </a:solidFill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4557679" y="3094254"/>
              <a:ext cx="1644199" cy="617609"/>
            </a:xfrm>
            <a:prstGeom prst="line">
              <a:avLst/>
            </a:prstGeom>
            <a:ln>
              <a:solidFill>
                <a:srgbClr val="FF0000"/>
              </a:solidFill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6201878" y="3711863"/>
              <a:ext cx="233298" cy="303247"/>
            </a:xfrm>
            <a:prstGeom prst="line">
              <a:avLst/>
            </a:prstGeom>
            <a:ln>
              <a:solidFill>
                <a:srgbClr val="FF0000"/>
              </a:solidFill>
              <a:tailEnd type="stealth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663" name="TextBox 20"/>
          <p:cNvSpPr txBox="1">
            <a:spLocks noChangeArrowheads="1"/>
          </p:cNvSpPr>
          <p:nvPr/>
        </p:nvSpPr>
        <p:spPr bwMode="auto">
          <a:xfrm>
            <a:off x="5432425" y="4827588"/>
            <a:ext cx="24192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9pPr>
          </a:lstStyle>
          <a:p>
            <a:pPr eaLnBrk="1" hangingPunct="1"/>
            <a:r>
              <a:rPr lang="en-US" altLang="en-US" dirty="0"/>
              <a:t>Incidence of Disease “X”</a:t>
            </a:r>
          </a:p>
        </p:txBody>
      </p:sp>
      <p:sp>
        <p:nvSpPr>
          <p:cNvPr id="70664" name="TextBox 21"/>
          <p:cNvSpPr txBox="1">
            <a:spLocks noChangeArrowheads="1"/>
          </p:cNvSpPr>
          <p:nvPr/>
        </p:nvSpPr>
        <p:spPr bwMode="auto">
          <a:xfrm>
            <a:off x="969964" y="2289176"/>
            <a:ext cx="18700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9pPr>
          </a:lstStyle>
          <a:p>
            <a:pPr eaLnBrk="1" hangingPunct="1"/>
            <a:r>
              <a:rPr lang="en-US" altLang="en-US"/>
              <a:t>Exposure to Substance “Y”</a:t>
            </a:r>
          </a:p>
        </p:txBody>
      </p:sp>
      <p:grpSp>
        <p:nvGrpSpPr>
          <p:cNvPr id="28" name="Group 27"/>
          <p:cNvGrpSpPr>
            <a:grpSpLocks/>
          </p:cNvGrpSpPr>
          <p:nvPr/>
        </p:nvGrpSpPr>
        <p:grpSpPr bwMode="auto">
          <a:xfrm rot="17614573">
            <a:off x="2956720" y="2313782"/>
            <a:ext cx="3478212" cy="2289175"/>
            <a:chOff x="2956331" y="1718721"/>
            <a:chExt cx="3478845" cy="2289438"/>
          </a:xfrm>
        </p:grpSpPr>
        <p:cxnSp>
          <p:nvCxnSpPr>
            <p:cNvPr id="23" name="Straight Connector 22"/>
            <p:cNvCxnSpPr/>
            <p:nvPr/>
          </p:nvCxnSpPr>
          <p:spPr>
            <a:xfrm rot="10800000">
              <a:off x="2955680" y="1718176"/>
              <a:ext cx="866933" cy="522348"/>
            </a:xfrm>
            <a:prstGeom prst="line">
              <a:avLst/>
            </a:prstGeom>
            <a:ln>
              <a:solidFill>
                <a:srgbClr val="FF0000"/>
              </a:solidFill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10800000">
              <a:off x="3823460" y="2240487"/>
              <a:ext cx="735147" cy="846234"/>
            </a:xfrm>
            <a:prstGeom prst="line">
              <a:avLst/>
            </a:prstGeom>
            <a:ln>
              <a:solidFill>
                <a:srgbClr val="FF0000"/>
              </a:solidFill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0800000">
              <a:off x="4558407" y="3086642"/>
              <a:ext cx="1643362" cy="617608"/>
            </a:xfrm>
            <a:prstGeom prst="line">
              <a:avLst/>
            </a:prstGeom>
            <a:ln>
              <a:solidFill>
                <a:srgbClr val="FF0000"/>
              </a:solidFill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0800000">
              <a:off x="6201861" y="3695245"/>
              <a:ext cx="233405" cy="303247"/>
            </a:xfrm>
            <a:prstGeom prst="line">
              <a:avLst/>
            </a:prstGeom>
            <a:ln>
              <a:solidFill>
                <a:srgbClr val="FF0000"/>
              </a:solidFill>
              <a:headEnd type="stealth"/>
              <a:tailEnd type="non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77" y="2197002"/>
            <a:ext cx="7209416" cy="351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3621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706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706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0663" grpId="0"/>
      <p:bldP spid="7066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 bwMode="auto">
          <a:xfrm>
            <a:off x="609600" y="501651"/>
            <a:ext cx="6926263" cy="742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C00000"/>
                </a:solidFill>
                <a:cs typeface="Arial" panose="020B0604020202020204" pitchFamily="34" charset="0"/>
              </a:rPr>
              <a:t>Cheese and Death By Bedsheets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341564"/>
            <a:ext cx="8077200" cy="2725737"/>
          </a:xfrm>
        </p:spPr>
        <p:txBody>
          <a:bodyPr/>
          <a:lstStyle/>
          <a:p>
            <a:pPr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684" name="TextBox 9"/>
          <p:cNvSpPr txBox="1">
            <a:spLocks noChangeArrowheads="1"/>
          </p:cNvSpPr>
          <p:nvPr/>
        </p:nvSpPr>
        <p:spPr bwMode="auto">
          <a:xfrm>
            <a:off x="5465764" y="2359025"/>
            <a:ext cx="3843337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Grande" charset="0"/>
                <a:cs typeface="Geneva" charset="0"/>
              </a:defRPr>
            </a:lvl9pPr>
          </a:lstStyle>
          <a:p>
            <a:pPr eaLnBrk="1" hangingPunct="1"/>
            <a:r>
              <a:rPr lang="en-US" altLang="en-US" sz="2000" dirty="0">
                <a:latin typeface="+mj-lt"/>
                <a:cs typeface="Arial" panose="020B0604020202020204" pitchFamily="34" charset="0"/>
              </a:rPr>
              <a:t>Regression Equation:</a:t>
            </a:r>
          </a:p>
          <a:p>
            <a:pPr eaLnBrk="1" hangingPunct="1"/>
            <a:r>
              <a:rPr lang="en-US" altLang="en-US" sz="2000" i="1" dirty="0">
                <a:latin typeface="+mj-lt"/>
                <a:cs typeface="Arial" panose="020B0604020202020204" pitchFamily="34" charset="0"/>
              </a:rPr>
              <a:t>People Dying by Bedsheets </a:t>
            </a:r>
          </a:p>
          <a:p>
            <a:pPr eaLnBrk="1" hangingPunct="1"/>
            <a:r>
              <a:rPr lang="en-US" altLang="en-US" sz="2000" i="1" dirty="0">
                <a:latin typeface="+mj-lt"/>
                <a:cs typeface="Arial" panose="020B0604020202020204" pitchFamily="34" charset="0"/>
              </a:rPr>
              <a:t>= -3037.5 + 115.11*(Per Capita Cheese Consumption)</a:t>
            </a:r>
          </a:p>
          <a:p>
            <a:pPr eaLnBrk="1" hangingPunct="1"/>
            <a:endParaRPr lang="en-US" altLang="en-US" sz="2000" dirty="0">
              <a:latin typeface="+mj-lt"/>
              <a:cs typeface="Arial" panose="020B0604020202020204" pitchFamily="34" charset="0"/>
            </a:endParaRPr>
          </a:p>
          <a:p>
            <a:pPr eaLnBrk="1" hangingPunct="1"/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aseline="30000" dirty="0">
                <a:latin typeface="+mj-lt"/>
                <a:cs typeface="Arial" panose="020B0604020202020204" pitchFamily="34" charset="0"/>
              </a:rPr>
              <a:t>2</a:t>
            </a:r>
            <a:r>
              <a:rPr lang="en-US" altLang="en-US" sz="2000" dirty="0">
                <a:latin typeface="+mj-lt"/>
                <a:cs typeface="Arial" panose="020B0604020202020204" pitchFamily="34" charset="0"/>
              </a:rPr>
              <a:t> = 0.89</a:t>
            </a:r>
          </a:p>
          <a:p>
            <a:pPr eaLnBrk="1" hangingPunct="1"/>
            <a:endParaRPr lang="en-US" altLang="en-US" sz="2000" dirty="0">
              <a:latin typeface="+mj-lt"/>
              <a:cs typeface="Arial" panose="020B0604020202020204" pitchFamily="34" charset="0"/>
            </a:endParaRPr>
          </a:p>
          <a:p>
            <a:pPr eaLnBrk="1" hangingPunct="1"/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000" dirty="0">
                <a:latin typeface="+mj-lt"/>
                <a:cs typeface="Arial" panose="020B0604020202020204" pitchFamily="34" charset="0"/>
              </a:rPr>
              <a:t>-value for Cheese Consumption </a:t>
            </a:r>
          </a:p>
          <a:p>
            <a:pPr eaLnBrk="1" hangingPunct="1"/>
            <a:r>
              <a:rPr lang="en-US" altLang="en-US" sz="2000" dirty="0">
                <a:latin typeface="+mj-lt"/>
                <a:cs typeface="Arial" panose="020B0604020202020204" pitchFamily="34" charset="0"/>
              </a:rPr>
              <a:t>	= .00014</a:t>
            </a:r>
          </a:p>
        </p:txBody>
      </p:sp>
      <p:pic>
        <p:nvPicPr>
          <p:cNvPr id="71685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383" y="2333301"/>
            <a:ext cx="5488147" cy="2163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77597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 bwMode="auto">
          <a:xfrm>
            <a:off x="609600" y="685800"/>
            <a:ext cx="6705600" cy="742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altLang="en-US" sz="3600" dirty="0">
                <a:solidFill>
                  <a:srgbClr val="C00000"/>
                </a:solidFill>
                <a:cs typeface="Arial" panose="020B0604020202020204" pitchFamily="34" charset="0"/>
              </a:rPr>
              <a:t>Limitations of Predictive Analytics?</a:t>
            </a:r>
          </a:p>
        </p:txBody>
      </p:sp>
      <p:graphicFrame>
        <p:nvGraphicFramePr>
          <p:cNvPr id="12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080695"/>
              </p:ext>
            </p:extLst>
          </p:nvPr>
        </p:nvGraphicFramePr>
        <p:xfrm>
          <a:off x="762000" y="2134832"/>
          <a:ext cx="7373939" cy="3580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709450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 bwMode="auto">
          <a:xfrm>
            <a:off x="585730" y="615757"/>
            <a:ext cx="6705600" cy="742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altLang="en-US" sz="3200" dirty="0" smtClean="0">
                <a:solidFill>
                  <a:srgbClr val="C00000"/>
                </a:solidFill>
                <a:cs typeface="Arial" panose="020B0604020202020204" pitchFamily="34" charset="0"/>
              </a:rPr>
              <a:t>Analytics </a:t>
            </a:r>
            <a:r>
              <a:rPr lang="en-US" altLang="en-US" sz="3200" dirty="0">
                <a:solidFill>
                  <a:srgbClr val="C00000"/>
                </a:solidFill>
                <a:cs typeface="Arial" panose="020B0604020202020204" pitchFamily="34" charset="0"/>
              </a:rPr>
              <a:t>Takeaways</a:t>
            </a:r>
          </a:p>
        </p:txBody>
      </p:sp>
      <p:graphicFrame>
        <p:nvGraphicFramePr>
          <p:cNvPr id="12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471376"/>
              </p:ext>
            </p:extLst>
          </p:nvPr>
        </p:nvGraphicFramePr>
        <p:xfrm>
          <a:off x="228600" y="1828800"/>
          <a:ext cx="8763000" cy="46950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99087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Actual Analytics Training…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 smtClean="0">
                <a:hlinkClick r:id="rId2"/>
              </a:rPr>
              <a:t>Center for Business Analytics Professional Training</a:t>
            </a:r>
            <a:endParaRPr lang="en-US" sz="2000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2000" dirty="0" smtClean="0">
              <a:hlinkClick r:id="rId3"/>
            </a:endParaRPr>
          </a:p>
          <a:p>
            <a:pPr marL="0" indent="0">
              <a:buNone/>
            </a:pPr>
            <a:r>
              <a:rPr lang="en-US" sz="2000" dirty="0" smtClean="0">
                <a:hlinkClick r:id="rId4"/>
              </a:rPr>
              <a:t>Data Science and Data Analytics Certificates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hlinkClick r:id="rId3"/>
              </a:rPr>
              <a:t>MS in Business Analytics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2022894"/>
            <a:ext cx="6543675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21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May 19: Analytics Summit 2017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246D80-4639-4974-9274-174829A21027}" type="slidenum">
              <a:rPr lang="en-US" altLang="en-US" smtClean="0"/>
              <a:pPr>
                <a:defRPr/>
              </a:pPr>
              <a:t>24</a:t>
            </a:fld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1308920"/>
            <a:ext cx="5619750" cy="551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79789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3333CC"/>
      </a:hlink>
      <a:folHlink>
        <a:srgbClr val="B2B2B2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3333CC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6169</TotalTime>
  <Words>871</Words>
  <Application>Microsoft Office PowerPoint</Application>
  <PresentationFormat>On-screen Show (4:3)</PresentationFormat>
  <Paragraphs>197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ＭＳ Ｐゴシック</vt:lpstr>
      <vt:lpstr>Arial</vt:lpstr>
      <vt:lpstr>Arial Narrow</vt:lpstr>
      <vt:lpstr>Geneva</vt:lpstr>
      <vt:lpstr>Lucida Grande</vt:lpstr>
      <vt:lpstr>Times New Roman</vt:lpstr>
      <vt:lpstr>Verdana</vt:lpstr>
      <vt:lpstr>Default Design</vt:lpstr>
      <vt:lpstr>Analytics. What is it? Why is it Important?</vt:lpstr>
      <vt:lpstr>Who am I?</vt:lpstr>
      <vt:lpstr>Analytics</vt:lpstr>
      <vt:lpstr>Analytics Overview</vt:lpstr>
      <vt:lpstr>Why Analytics?</vt:lpstr>
      <vt:lpstr>PowerPoint Presentation</vt:lpstr>
      <vt:lpstr>PowerPoint Presentation</vt:lpstr>
      <vt:lpstr>It’s Not Just You…</vt:lpstr>
      <vt:lpstr>Limitations of Human Analysis</vt:lpstr>
      <vt:lpstr>Which of the following is a random string of 10 digits?</vt:lpstr>
      <vt:lpstr>Signal vs. Noise</vt:lpstr>
      <vt:lpstr>Why does this matter?</vt:lpstr>
      <vt:lpstr>Whistler Blackcomb</vt:lpstr>
      <vt:lpstr>PowerPoint Presentation</vt:lpstr>
      <vt:lpstr>Predictive Model: Multiple Regression</vt:lpstr>
      <vt:lpstr>Regression Residual Analysis</vt:lpstr>
      <vt:lpstr>Uncertainty in Predicted Amount</vt:lpstr>
      <vt:lpstr>Benefits of Analytics</vt:lpstr>
      <vt:lpstr>Analytical Models Still Susceptible to Patternicity</vt:lpstr>
      <vt:lpstr>Cheese and Death By Bedsheets</vt:lpstr>
      <vt:lpstr>Limitations of Predictive Analytics?</vt:lpstr>
      <vt:lpstr>Analytics Takeaways</vt:lpstr>
      <vt:lpstr>For Actual Analytics Training…</vt:lpstr>
      <vt:lpstr>May 19: Analytics Summit 2017</vt:lpstr>
    </vt:vector>
  </TitlesOfParts>
  <Company>UNC-CH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Confirmatory Factor Analysis</dc:title>
  <dc:creator>Craig Froehle</dc:creator>
  <cp:lastModifiedBy>Alcorn, Dawn</cp:lastModifiedBy>
  <cp:revision>571</cp:revision>
  <dcterms:created xsi:type="dcterms:W3CDTF">2001-01-19T16:15:49Z</dcterms:created>
  <dcterms:modified xsi:type="dcterms:W3CDTF">2017-04-17T12:14:44Z</dcterms:modified>
</cp:coreProperties>
</file>